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in 1658 by Jan Amos Comenius, a Moravian educator.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Orbis Sensualium Pictus paired every word with an illustration: Comenius held that in childhood the senses guide learning, because a child's mind is not yet capable of abstract thought.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Comenius compiled the book in 1658; the Latin-English version came out the following year. For a time, European schools relied on it more than on any other textbook for elementary teaching, according to the Public Domain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book was later translated into most European languages and into some Asian languages.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figures that sum up the book's form and reach, according to the Public Domain Review and the University of Minnesota Libraries.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Comenius criticized the teaching of his time and wanted a book able to pack the knowledge of the world and the language into a few pages.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structure loosely follows the Genesis story, but concrete subject matter takes up more pages than spiritual ones, according to the University of Minnesota Libraries.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pieces of Comenius's method, as described by the Newberry Library: the senses as a guide, drawing as a free activity, pansophy as the horizon.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option. Illustrated books for adults already existed before 1658; Comenius's novelty was the systematic use of pictures to teach children. Follow-up question for the class: what method did the book use to teach reading?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Recap, with quiz and flashcards, stays available on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Orbis Pictus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book that taught children to read through pictures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NUREMBERG, 1658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3575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a book made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pictures change how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languages were taught?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MORAVIA, EDUCATOR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Jan Amos Comenius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17th century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edition, Latin-German, in Nuremberg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Latin-English edition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17th century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the most used textbook in European schools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PRINT TO EUROPEAN CLASSROOMS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Nuremberg, Latin and German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Latin-English edition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Spread across Europe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used textbook for elementary education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BOOK MADE OF PICTURES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Illustrations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woodcuts of everyday activities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edition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Latin and German, in Nuremberg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Latin-English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 edition, a year later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LATIN BY ROTE, OR LATIN BY PICTURE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17th-century schooling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Word lists to repeat by memory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COMENIUS'S JUDGMENT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Advanced slowly, offering little benefit to learners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Orbis Sensualium Pictus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Words paired with illustrations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PRINCIPLE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Answers children's natural wish to see pictures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Learning starts from pictures, and only later reaches the word.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 THAN RELIGION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Orbis Pictus gives more space to practical subjects than to religion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gives more space 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geography, weather, plants, animals, and machinery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GUIDE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Guide a child's early learning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ACTIVITY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Drawing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Comenius invited children to copy the illustrations by hand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PRINCIPLE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Pansophy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Complete knowledge, open to anyone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 Orbis Sensualium Pictus considered the first illustrated children's book?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paired simple sentences with about 150 illustrations made specifically for children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was the first illustrated book in history, period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contained only pictures, with no text at all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COMENIUS, 1658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Comenius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recaplica.com/en/history/comenius-modern-pedagogy/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Newberry Library · University of Minnesota Libraries · Public Domain Review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Orbis Pictus: Comenius's First Illustrated Book for Children — Recap</dc:title>
  <dc:subject>PptxGenJS Presentation</dc:subject>
  <dc:creator>Recaplica</dc:creator>
  <cp:lastModifiedBy>Recaplica</cp:lastModifiedBy>
  <cp:revision>1</cp:revision>
  <dcterms:created xsi:type="dcterms:W3CDTF">2026-10-19T04:06:44Z</dcterms:created>
  <dcterms:modified xsi:type="dcterms:W3CDTF">2026-10-19T04:06:44Z</dcterms:modified>
</cp:coreProperties>
</file>