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what the Nicomachean Ethics is, where its title comes from, and its central ideas: the golden mean, eudaimonia, friendship.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answers by looking for a middle state between two opposite extremes, what he calls the mean, the thread running through the whole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Stanford Encyclopedia of Philosophy, each treatise's name recalls who edited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explains that temperance toward bodily pleasures comes from avoiding both the excess of indulgence and the deficiency of total denial.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Stanford Encyclopedia of Philosophy, the supreme good is desirable in itself, with every other good desirable for its sake; eudaimonia consists of using reason well across an entire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Stanford Encyclopedia of Philosophy, character virtues belong to the part of the soul that obeys reason, while intellectual virtues belong to the part that reasons directly.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Internet Encyclopedia of Philosophy, Aristotle states exactly this, a sign of how much more fundamental friendship is to him than justice.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every ethical virtue is a middle state between an excess and a deficiency. Second question for the class: why is friendship, for Aristotle, more fundamental than justice?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Nicomachean Ethics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Aristotle's treatise on virtue and happiness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ARISTOTLE OPENS WITH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677000" y="2474824"/>
            <a:ext cx="14629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an action good?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NICOMACHUS TO FRIENDSHIP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treatises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golden mean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Eudaimonia and virtue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Friendship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NICOMACHEAN AND EUDEMIAN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Nicomachean Ethics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NAMED AFTER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Nicomachus, the son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ten, I through X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Eudemian Ethics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NAMED AFTER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Eudemus, the friend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SHARED BOOKS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IV, V and VI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books run through both treatises.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EXCESS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Indulgence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Too much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limit on pleasure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 right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measure that fits the situation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DEFICIENCY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Denial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Too little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refusing every pleasure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SUPREME GOOD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itself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for the sake of anything else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the supreme good is desirable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lifetime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single moment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Aristotle frames eudaimonia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 OF MIND AND OF CHARACTER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Intellectual virtues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BELONG 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reasoning part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CONCERN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Character virtues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BELONG 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following part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CONCERN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 virtues follow the reason that intellectual virtues exercise directly.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STRONGER THAN JUSTICE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true friend doesn't need to be just as well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 observes that people don't treat justice as seriously as friendship; for him, friendship is the more fundamental bond between the two.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Aristotle, what is the golden mean?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middle state between two opposite extremes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rule identical for anyone, in any situation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compromise between good and bad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REVIEW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Recap, retake the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recaplica.com/en/history/nicomachean-ethics/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MIT Internet Classics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Nicomachean Ethics: What Is Aristotle's Treatise on Virtue — Recap</dc:title>
  <dc:subject>PptxGenJS Presentation</dc:subject>
  <dc:creator>Recaplica</dc:creator>
  <cp:lastModifiedBy>Recaplica</cp:lastModifiedBy>
  <cp:revision>1</cp:revision>
  <dcterms:created xsi:type="dcterms:W3CDTF">2026-10-11T04:25:43Z</dcterms:created>
  <dcterms:modified xsi:type="dcterms:W3CDTF">2026-10-11T04:25:43Z</dcterms:modified>
</cp:coreProperties>
</file>