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the philosophical current linking Plotinus, Augustine of Hippo, and Marsilio Ficino.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One is the first principle of Plotinus's doctrine, absolute and without composition, beyond Being itself. It is identified with the Good, and everything else strives toward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Plotinus remained a student of Ammonius Saccas for eleven years, then moved to Rome, where he taught without interruption until his death in 270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the First Principle of Plotinus's doctrine, what everything else strives toward.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Nearly all of Plotinus's work reached us thanks to Porphyry's editorial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Neoplatonism influenced the emergence of Christian theology in both West and East, before returning to the center of Renaissance culture.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dates for orienting yourself in the history of Neoplatonism, from late antiquity to the Renaissance.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Plotinus taught by word of mouth for decades; it was Porphyry who gave the work the form we know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Plotinus: scholars link him to the birth of the current, though without treating it as closed. Then try asking why Plotinus's work is called the Enneads.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Neoplatonism begins with Plotinus, passes through Augustine of Hippo, and reaches all the way to Marsilio Ficino and the Florentine Renaissance.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Neoplatonism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philosophy of the One, from Plotinus to the Florentine Renaissance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SINGLE PRINCIPLE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38699" y="2474824"/>
            <a:ext cx="11701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Plotinus's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PLOTINUS TO THE RENAISSANCE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Enneads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Christianity to the Renaissance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Alexandria to Rome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EGYPT, AROUND 204 OR 205 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204/5-270 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204/5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Egypt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 28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Student of Ammonius Saccas, in Alexandria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Settles permanently in Rome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Dies, after more than 25 years of teaching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absolute principle of everything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ANY COMPOSITION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One stands beyond Being itself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Little can be said of it, except that it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absolute Unity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identified with the Good.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Enneads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work saved by a student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WORK REACHED 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Plotinus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Taught in Rome for 25 years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left no work already organized: his philosophy long survived only through lectures.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Porphyry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student for about 5 years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Brought order to the material Plotinus left behind, giving it the structure of the Enneads.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Enneads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Six groups of nine treatises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comes from the symmetrical structure Porphyry gave the material.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Christianity to the Renaissance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a millennium of legacy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LEGACY LASTING CENTURIES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Cappadocian Fathers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4th century, Eastern Christian theology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Plotinus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204/5-270 CE, the founder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Augustine of Hippo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354-430, Western Christian theology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Marsilio Ficino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Florentine Renaissance, new translation of Plotinus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ROME TO CAREGGI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year Plotinus died, in Rome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1463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Careggi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Cosimo de' Medici grants the property to Marsilio Ficino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groups of nine treatises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structure of the Enneads, arranged by Porphyry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Enneads isn't a book Plotinus wrote in that form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and the arrangement into six groups of nine treatises 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Porphyry's work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who reorganized the writings after his teacher's death.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is commonly regarded as the founder of Neoplatonism?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Plotinus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Porphyry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recaplica.com/en/history/neoplatonism/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Neoplatonism: What It Is, Who Founded It, and Why It Lasted Centuries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