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Recap: how Christian monasticism began, from early Christian asceticism to the Rule of Benedict of Nursia.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Catholic Encyclopedia, Christian asceticism already exists in the earliest centuries, but is not yet monastic in the proper sense because believers do not withdraw from the community; the movement grows in stages, from Alexandria to Egypt and on to Benedict.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World History Encyclopedia, the new imperial favor is among the reasons behind the rise of the monastic movement, which some historians say also brought worldliness into the Church.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rigorous hermits lived in isolation and met only for the Saturday and Sunday services, according to the Catholic Encyclopedia; this is why Anthony is considered the founder of the eremitic tradition.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monastery was not a complete withdrawal from society, even in the centuries when asceticism was at its strictest.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founding the monastery at Monte Cassino, Benedict withdraws to Subiaco, where tradition says he lives as a hermit in a cave for three years and founds twelve monasteries in the valley.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5 of the Rule also requires immediate, calm and total obedience to the superior, called the first degree of humility.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Basil's Eastern model and the Western one later codified by Benedict remain distinct for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Pachomius, at Tabennisi, around 318. Second question for the class: what does Basil of Caesarea change compared to Pachomius's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 monasticism grows in stages, from early asceticism to the Rule of Benedict of Nursia.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Monasticism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early Christian asceticism to Benedict's Rule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THE EARLY CENTURIES OF CHRISTIAN ASCETICISM</a:t>
            </a:r>
            <a:endParaRPr lang="en-US" sz="1300" dirty="0"/>
          </a:p>
        </p:txBody>
      </p:sp>
      <p:sp>
        <p:nvSpPr>
          <p:cNvPr id="3" name="Shape 1"/>
          <p:cNvSpPr/>
          <p:nvPr/>
        </p:nvSpPr>
        <p:spPr>
          <a:xfrm>
            <a:off x="2297125" y="2843632"/>
            <a:ext cx="25425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monasticism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shape in stages?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THIRD-CENTURY EGYPT TO THE RULE OF 530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Egyptian eremitism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Cenobitic monasticism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Benedict and the spread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Asceticism and the School of Alexandria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313 THE EDICT OF MILAN CHANGES THE CHURCH'S STANDING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Edict of Milan</a:t>
            </a:r>
            <a:pPr indent="0" marL="0">
              <a:lnSpc>
                <a:spcPct val="120000"/>
              </a:lnSpc>
              <a:buNone/>
            </a:pPr>
            <a:r>
              <a:rPr lang="en-US" sz="1500" dirty="0">
                <a:solidFill>
                  <a:schemeClr val="tx2"/>
                </a:solidFill>
                <a:latin typeface="+mn-lt" pitchFamily="34" charset="0"/>
                <a:ea typeface="+mn-lt" pitchFamily="34" charset="-122"/>
                <a:cs typeface="+mn-lt" pitchFamily="34" charset="-120"/>
              </a:rPr>
              <a:t>: persecutions end, Church placed under imperial protection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Egypt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Catechetical School</a:t>
            </a:r>
            <a:pPr indent="0" marL="0">
              <a:lnSpc>
                <a:spcPct val="120000"/>
              </a:lnSpc>
              <a:buNone/>
            </a:pPr>
            <a:r>
              <a:rPr lang="en-US" sz="1500" dirty="0">
                <a:solidFill>
                  <a:schemeClr val="tx2"/>
                </a:solidFill>
                <a:latin typeface="+mn-lt" pitchFamily="34" charset="0"/>
                <a:ea typeface="+mn-lt" pitchFamily="34" charset="-122"/>
                <a:cs typeface="+mn-lt" pitchFamily="34" charset="-120"/>
              </a:rPr>
              <a:t>: prepares candidates for baptism in faith and in the Bible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Egyptian eremitism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Anthony and the first monks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NILE TO MOUNT PISPIR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Solitary hermit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along the Nile, per the World History Encyclopedia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Guide to disciples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organizes a community under a rule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Pispir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organizes and guides the monks of the region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Monks were not always cut off from the world.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World History Encyclopedia notes that daily life also included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social services for the surrounding community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teaching and spreading the faith.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Cenobitic monasticism</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Pachomius and Basil in community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PACHOMIUS AND BASIL, TWO MODELS OF COMMUNITY LIFE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Pachomius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TABENNISI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first monastery, 318</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GOVERNANCE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eight centralized monasteries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Basil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COMMUNITY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shared meals, work, prayer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PRAYER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 times a day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ways of living out the same shared rule.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Benedict and the spread</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Rule and the other paths of monasticism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NURSIA TO MONTE CASSINO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Benedict of Nursia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around 480-543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480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at Nursia, according to tradition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530</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Rule, probably at Monte Cassino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543</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Monte Cassino, per the Catholic Encyclopedia (other sources: 547)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RULE SHAPES THE MONK'S 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Prayer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communal prayer</a:t>
            </a:r>
            <a:pPr indent="0" marL="0">
              <a:lnSpc>
                <a:spcPct val="120000"/>
              </a:lnSpc>
              <a:buNone/>
            </a:pPr>
            <a:r>
              <a:rPr lang="en-US" sz="1500" dirty="0">
                <a:solidFill>
                  <a:schemeClr val="tx2"/>
                </a:solidFill>
                <a:latin typeface="+mn-lt" pitchFamily="34" charset="0"/>
                <a:ea typeface="+mn-lt" pitchFamily="34" charset="-122"/>
                <a:cs typeface="+mn-lt" pitchFamily="34" charset="-120"/>
              </a:rPr>
              <a:t>: to which, the Rule says, nothing is to be preferred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hours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manual labor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daily minimum, varying with the season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MONASTIC MOVEMENT CROSSES THE MEDITERRANEAN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Gaul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John Cassian, in the fourth 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carries the Egyptian model to Gaul, present-day France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East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Basil of Caesarea</a:t>
            </a:r>
            <a:pPr indent="0" marL="0">
              <a:lnSpc>
                <a:spcPct val="120000"/>
              </a:lnSpc>
              <a:buNone/>
            </a:pPr>
            <a:r>
              <a:rPr lang="en-US" sz="1500" dirty="0">
                <a:solidFill>
                  <a:schemeClr val="tx2"/>
                </a:solidFill>
                <a:latin typeface="+mn-lt" pitchFamily="34" charset="0"/>
                <a:ea typeface="+mn-lt" pitchFamily="34" charset="-122"/>
                <a:cs typeface="+mn-lt" pitchFamily="34" charset="-120"/>
              </a:rPr>
              <a:t>: remains the reference point of Greek monasticism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GIVE IT A TRY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founded the first cenobitic, community-life monastery?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Anthony of the Desert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Pachomius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Benedict of Nursia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EGYPT TO THE WESTERN RULE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recaplica.com/en/history/monasticism/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New Advent · World History Encyclopedia · CopticChurch.net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Monasticism: What It Is and How Christian Monastic Life Began — Recap</dc:title>
  <dc:subject>PptxGenJS Presentation</dc:subject>
  <dc:creator>Recaplica</dc:creator>
  <cp:lastModifiedBy>Recaplica</cp:lastModifiedBy>
  <cp:revision>1</cp:revision>
  <dcterms:created xsi:type="dcterms:W3CDTF">2026-10-18T07:15:15Z</dcterms:created>
  <dcterms:modified xsi:type="dcterms:W3CDTF">2026-10-18T07:15:15Z</dcterms:modified>
</cp:coreProperties>
</file>