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Medieval philosophy is not one single line but several traditions that talk to each other across the same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Christian thinkers in Latin, yes, but also Byzantine authors in Greek, Muslims writing in Arabic, and Jews writing in Arabic or Hebrew, all within the same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fourth strand, scholasticism as a method, has its own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 of the best medieval philosophy grew out of commentary on older texts, a genre that built new thought rather than margin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the 8th and 10th centuries, Greek texts moved into Arabic; between the 12th and 13th, they moved into Latin, mainly in Toledo and Sicily. In 1255 the University of Paris arts faculty made reading Aristotle compulsory.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Avicenna wrote a work of his own, the Book of Healing; Averroes concentrated on commentaries on Aristotle; Arabic-to-Latin translation, centered in Toledo and Sicily, brought 131 Arabic philosophical texts into Latin during the Middle 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Maimonides is regarded as the leading Jewish philosopher of the medieval period; with the Mishneh Torah he established himself as a thinker of historic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commentary genre produced new thought: it is the same root that later grows into scholasticism, covered in a separate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distinct traditions, grown within the same Mediterranean world between the 11th and 13th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Averroes's Latin commentaries, which reached European universities after his death in 1198 and became the standard secondary literature on Aristotle. Second question for the class: why did Maimonides leave Cordoba in 1160?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Patristics, Arabic philosophy and Jewish philosophy are three distinct channels within the same centuries, from 500 to 1500.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Medieval philosophy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panorama of centuries, schools and thinkers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 TO 1500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713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were the medieval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philosophers?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PATRISTICS, ARABIC, JEWISH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Patristics, the Latin roots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Arabic philosophy, from Baghdad to Toledo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Jewish philosophy, from Cordoba to Fustat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Latin roots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AUGUSTINE OF HIPPO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354-430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Augustine of Hippo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founder, in some chronologies, of medieval Latin philosophical thought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Glosses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often reached far past simply explaining the ancient text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Arabic philosophy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Baghdad to Toledo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GREEK, THEN ARABIC, THEN LATIN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8th-10th century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Greek texts translated into Arabic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12th-13th century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Arabic texts translated into Latin, in Toledo and Sicily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1255, Paris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Compulsory reading of every work of Aristotle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AVICENNA, AVERROES, THE TRANSLATIONS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970-1037, philosopher and physician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in the Islamic world as the Preeminent Master, second only to Aristotle.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Averroes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1126-1198, commentator on Aristotle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in Europe as the Commentator, his texts guided Latin universities.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translations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Toledo and Sicily, 12th-13th century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131 Arabic philosophical texts, including works by Avicenna and Averroes, reached Latin.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Jewish philosophy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Cordoba to Fustat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1138-1204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Maimonides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1138-1204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1138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Cordoba, into a prominent family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Almohads invade the region, the family leaves Cordoba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1166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in Egypt, in Fustat, where he will spend the rest of his life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1190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Completes the Guide for the Perplexed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Medieval commentaries were not plain glosses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Stanford Encyclopedia of Philosophy, much of the best medieval philosophy grew out of commentary on older texts, reaching well past explaining them.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PATRISTICS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Augustine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death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founder, in some chronologies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ARABIC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Averroes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death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Commentator on Aristotle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JEWISH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Maimonides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death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leading medieval Jewish philosopher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1255, PARIS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Aristotle's thought reach universities mainly through Averroes?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Averroes's Latin commentaries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Avicenna's original works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Maimonides's Mishneh Torah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recaplica.com/en/history/medieval-philosophy/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Medieval Philosophy · Maimonides · Arabic-Islamic influence · Ibn Sina · Ibn Rushd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Medieval Philosophy: History, Schools and Key Thinkers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