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of Labor in Society was published in Paris in 1893. It was Émile Durkheim's doctoral thesis, from his years teaching at Bordeaux.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Durkheim's answer is organic solidarity, in which different and specialized people rely on one another. In societies made of similar groups the bond comes from likeness instead, and he calls it mechanical solidarity.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solidarity grows as individual personality shrinks, while organic solidarity grows along with it. Durkheim compares the second to higher animals, in which each organ is autonomous and the organism is more unified the more its parts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rejects the economists' explanation based on happiness. In large, dense societies the struggle for existence is fiercer, and the division of labor is a milder way of resolving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reads crises and bankruptcies as partial breaks in organic solidarity. The relations between functions are unregulated, a state he calls anomie. In the preface to the second edition he gives the corporations the task of producing the missing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Divided labor creates solidarity only when it is spontaneous. The forms in Book Three are missing rules, rules that stand only by force, and workers who each have too little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describes small societies made of similar groups. In his scheme industrial society is where organic solidarity takes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restitutive sanction restores disturbed relationships and is typical of civil and commercial law. A second question to ask: which branch of law goes with mechanical solidarity?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preface to the second edition Durkheim proposes occupational groups, the corporations, as the remedy for anomie.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Mechanical and Organic Solidarity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Durkheim's The Division of Labor in Society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PARIS, 1893</a:t>
            </a:r>
            <a:endParaRPr lang="en-US" sz="1300" dirty="0"/>
          </a:p>
        </p:txBody>
      </p:sp>
      <p:sp>
        <p:nvSpPr>
          <p:cNvPr id="3" name="Shape 1"/>
          <p:cNvSpPr/>
          <p:nvPr/>
        </p:nvSpPr>
        <p:spPr>
          <a:xfrm>
            <a:off x="2084781" y="1737208"/>
            <a:ext cx="417870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holds a society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together when everyone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different job?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DOCTORAL THESIS IN THREE BOOKS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kinds of bond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law reveals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work gets divided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system breaks down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DURKHEIM'S TWO TYPES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Mechanical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People are alike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Repressive, criminal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Organic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Different functions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Restitutive, cooperative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As labor is divided further, each person relies more on society.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AS TOWNS AND ROADS MULTIPLY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Darwin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alike compete hardest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Volume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larger societies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Moral density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more active contacts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Specialization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competition eased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BANKRUPTCIES IN FRANCE, 1845-1869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bankruptcies in France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1845 to 1869, as reported by Durkheim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its preface proposes occupational groups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BOOK THREE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Anomie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rules between functions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Crises, bankruptcies, labor against capital.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Forced division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kept up by force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Classes and castes that breed conflict.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Too little work</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Each worker underused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skilled manager brings back order.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Mechanical solidarity has nothing to do with machines.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Durkheim named it after the cohesion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inanimate bodies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set against living ones.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Durkheim, what does a restitutive sanction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makes the offender suffer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puts things back as they were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expels the offender from the group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recaplica.com/en/history/mechanical-and-organic-solidarity/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Durkheim 1893 · Durkheim 1922 · Internet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and Organic Solidarity: Durkheim's Division of Labor in Society — Recap</dc:title>
  <dc:subject>PptxGenJS Presentation</dc:subject>
  <dc:creator>Recaplica</dc:creator>
  <cp:lastModifiedBy>Recaplica</cp:lastModifiedBy>
  <cp:revision>1</cp:revision>
  <dcterms:created xsi:type="dcterms:W3CDTF">2026-10-23T00:22:02Z</dcterms:created>
  <dcterms:modified xsi:type="dcterms:W3CDTF">2026-10-23T00:22:02Z</dcterms:modified>
</cp:coreProperties>
</file>