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Max Weber was born in Erfurt in 1864 and died in Munich in 1920. Ten slides on who he was, how he studied social action, ideal types, legitimate authority and bureaucracy.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 puts the individual action that carries meaning at the center of Weber's analysis. Interpretive sociology tries to grasp the meaning that people give to their own 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Legal training, a degree in Berlin under Goldschmidt, then Roman agrarian history. According to the Stanford Encyclopedia of Philosophy, the 1897 breakdown came shortly after the sudden death of his father. In 1919 he received the chair of sociology at Munich, where he died the following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Frank Elwell lists four main types of social action. Affectual action arises from an emotional state, and traditional action is steered by custom or habit.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ideal type is a limiting concept that orders empirical data and never matches reality. The three types of legitimate domination are ideal types. They also come up in the lecture «Politics as a Vocation», given in Munich on 28 January 1919.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phrase renders the German stahlhartes Gehäuse. Frank Elwell describes a society that is technically ordered, rigid and dehumanized. Offices are arranged in a hierarchy, and impersonal rules fix duties and responsibilities.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Economy and Society came out after the author's death: 1922 according to Treccani, 1921-1922 according to Wikipedia. The collected Political Writings were published posthumously in 1921.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Value-freedom is a principle of method: it asks for the ability to tell empirical knowledge from value judgments. A second question for the class: how does Treccani render Wertfreiheit?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gives the tables of action types and authority types and the list of writings.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Max Weber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Life, ideas and works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VERSTEHEN, GRASPING NATURE AND MEANING</a:t>
            </a:r>
            <a:endParaRPr lang="en-US" sz="1300" dirty="0"/>
          </a:p>
        </p:txBody>
      </p:sp>
      <p:sp>
        <p:nvSpPr>
          <p:cNvPr id="3" name="Shape 1"/>
          <p:cNvSpPr/>
          <p:nvPr/>
        </p:nvSpPr>
        <p:spPr>
          <a:xfrm>
            <a:off x="503936" y="2106016"/>
            <a:ext cx="132938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a person do what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they do?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NEXT SLIDES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life between law and chairs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Social action and Verstehen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Ideal types and value-freedom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Authority, bureaucracy, the iron cage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ERFURT 1864, MUNICH 1920</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Max Weber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1864-1920</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Chair of political economy at Freiburg</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1897</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 nervous breakdown halts his career</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Chair of sociology at Munich</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1920</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of pneumonia in Munich</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REASONING ABOUT MEANS OR ABOUT VALUES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Instrumental</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STARTING POINT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goal to reach</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MEANS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picked by reasoning</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Value-rational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STARTING POINT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 aim to pursue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may not be rational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Affectual and traditional action make up the other two types.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LEGITIMATE AUTHORITY AS IDEAL TYPES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Traditional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Resting on the past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Faith in the sacredness of tradition.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Charismatic</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Resting on a leader's appeal</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Leaders who demand loyalty.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Rational-legal</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Resting on written rules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Impersonal rules set by law.</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BUREAUCRACY AND RATIONALIZATION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Weber spoke of an iron cage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For Frank Elwell, bureaucratic coordination marks modern social structures. People risk, says the Stanford Encyclopedia, getting trapped in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stahlhartes Gehäuse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WRITINGS FROM 1904 TO 1922</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1904-1905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Protestant Ethic</a:t>
            </a:r>
            <a:endParaRPr lang="en-US" sz="1400" dirty="0"/>
          </a:p>
        </p:txBody>
      </p:sp>
      <p:sp>
        <p:nvSpPr>
          <p:cNvPr id="6" name="Shape 4"/>
          <p:cNvSpPr/>
          <p:nvPr/>
        </p:nvSpPr>
        <p:spPr>
          <a:xfrm>
            <a:off x="7048195"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606978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Politics as a Vocation</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Economy and Society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YOUR TURN</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the principle of value-freedom (Wertfreiheit) ask for?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Avoiding any research on religious beliefs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Being able to tell empirical knowledge from value judgments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Studying only phenomena that can be counted and measured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REVISION TIME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with quiz, flashcards and map </a:t>
            </a:r>
            <a:pPr indent="0" marL="0">
              <a:buNone/>
            </a:pPr>
            <a:r>
              <a:rPr lang="en-US" sz="1700" b="1" dirty="0">
                <a:solidFill>
                  <a:schemeClr val="bg1"/>
                </a:solidFill>
                <a:latin typeface="+mn-lt" pitchFamily="34" charset="0"/>
                <a:ea typeface="+mn-lt" pitchFamily="34" charset="-122"/>
                <a:cs typeface="+mn-lt" pitchFamily="34" charset="-120"/>
              </a:rPr>
              <a:t>recaplica.com/en/history/max-weber/</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Treccani · Wikipedia · Frank Elwell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Max Weber: Life, Ideas and Works, a Summary — Recap</dc:title>
  <dc:subject>PptxGenJS Presentation</dc:subject>
  <dc:creator>Recaplica</dc:creator>
  <cp:lastModifiedBy>Recaplica</cp:lastModifiedBy>
  <cp:revision>1</cp:revision>
  <dcterms:created xsi:type="dcterms:W3CDTF">2026-10-23T02:43:35Z</dcterms:created>
  <dcterms:modified xsi:type="dcterms:W3CDTF">2026-10-23T02:43:35Z</dcterms:modified>
</cp:coreProperties>
</file>