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names often said as if they were one word, but behind them is a very concrete division of labor between a philosopher and a businessman.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a mere friend or financier, but someone who already shared the same theoretical outlook before the two had even started working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is not a professional philosopher: he works in the family textile business, yet he shares Marx's theoretical reading of society.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Engels's income from the textile firm and from personal investments was often the only support for Marx's family in London, according to EBSCO.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German Ideology sets out an early version of Marx and Engels's theory of historical materialism, but stays unpublished until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of Engels as a mere financier would not fit the work he does on the manuscripts after Marx's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Marx's death, Engels sorts through disordered manuscripts written in difficult handwriting to publish volumes II (1885) and III (1894) of Capital, at the cost of his own eyesight.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spends years sorting Marx's manuscripts and publishes volumes II and III of Capital. A second question for the class: why do two sources disagree on the exact year Engels became a partner in the Manchester firm?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profile of Marx, with his philosophical training, is another Recap in the library.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 and Engels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Partnership That Lasted Almost Forty Years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PARIS, AUTUMN 1844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33317" y="2474824"/>
            <a:ext cx="32896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was he, to the other?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MEETING TO CAPITAL'S VOLUMES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meeting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Splitting the roles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Shared works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1883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ENGELS WAS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Engels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1820-1895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Meets Marx in Paris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Drafts the Communist League program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Starts sorting Marx's manuscripts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London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Theory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written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books and the articles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Engels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Income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Keeps Marx afloat in London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Partnership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years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1844 to 1883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DATES THAT REMAIN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publication year of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German Ideology, written in 1845-1846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the second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Capital, edited by Engels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letters, in the decade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1860-1869 alone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wasn't a secretary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shared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theoretical outlook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from their first meeting, and after 1883 finished Capital on his own.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FIFTY YEARS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9946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Manchester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becomes partner, in the 1860s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Paris, the meeting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655003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676595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Marx's death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Capital's third volume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Engels do after Marx's death in 1883?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Abandons the Capital project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Sorts Marx's manuscripts and publishes volumes II and III of Capital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Writes a new work unrelated to Marx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NEXT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recaplica.com/en/history/marx-engels-partnership/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· Encyclopedia.com · Stanford Encyclopedia of Philosophy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Marx and Engels: The Partnership That Lasted Almost Forty Years — Recap</dc:title>
  <dc:subject>PptxGenJS Presentation</dc:subject>
  <dc:creator>Recaplica</dc:creator>
  <cp:lastModifiedBy>Recaplica</cp:lastModifiedBy>
  <cp:revision>1</cp:revision>
  <dcterms:created xsi:type="dcterms:W3CDTF">2026-10-15T03:02:02Z</dcterms:created>
  <dcterms:modified xsi:type="dcterms:W3CDTF">2026-10-15T03:02:02Z</dcterms:modified>
</cp:coreProperties>
</file>