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the Recap: who Luther was and why his 1517 act still carries a name that has lasted ever since, the Protestant Reformation.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Luther, a German Augustinian born in 1483, set off a process with his 95 theses against indulgences that, according to Treccani's Enciclopedia dei ragazzi, changed the religious face of Europe over roughly fifty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Luther joined the Order of Augustinian Hermits, earned a degree in biblical studies in 1512, and taught Scripture for the rest of his life at the newly founded University of Wittenberg.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printing press, invented roughly a century earlier, let the theses spread across Germany within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New World Encyclopedia, Luther attacked monastic vows, pilgrimages, and works of merit as 'man-made substitutes' for the divine word of forgiveness, but left baptism and the Eucharist untouched.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Diet of Worms, Emperor Charles V declared Luther an outlaw and a heretic. After the diets of Speyer (1529) and Augsburg (1530) and the Schmalkaldic League, the conflict with the emperor only closed in 1555 with the Peace of Augsburg and the principle cuius regio, eius religio.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Reformation was not a single block: Lutheran doctrine became the dominant faith in Germany and the Scandinavian and Baltic countries, while elsewhere parallel movements arose, like Zwingli's in Switzerland or England's political break in 1534.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sale of indulgences, payments the Church requested to reduce time in purgatory. Second question for the class: which two sacraments did Luther keep, and why those?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from the 95 theses to the Peace of Augsburg, fifty years that transformed Christian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Martin Luther and the Protestant Reformation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one Augustinian monk set off a religious revolution in Europe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WITTENBERG, 1517</a:t>
            </a:r>
            <a:endParaRPr lang="en-US" sz="1300" dirty="0"/>
          </a:p>
        </p:txBody>
      </p:sp>
      <p:sp>
        <p:nvSpPr>
          <p:cNvPr id="3" name="Shape 1"/>
          <p:cNvSpPr/>
          <p:nvPr/>
        </p:nvSpPr>
        <p:spPr>
          <a:xfrm>
            <a:off x="3313582" y="1737208"/>
            <a:ext cx="27872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one monk end up</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changing the religious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history of a continent?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Luther's formation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95 theses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break with Rome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Reformation across Europe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Luther's formation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Eisleben to Wittenberg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PROTAGONIST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Martin Luther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1483-1546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Eisleben, Thuringia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Earns his degree and teaches at Wittenberg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Posts the 95 theses, by tradition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95 theses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Against the sale of indulgences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TEXT THAT LIT THE REFORMATION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theses</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the sale of indulgences, meant to be debated at Wittenberg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posted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October 31, by tradition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spread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theses circulate across Germany thanks to the printing press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Protestants did not abandon every sacrament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Luther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kept two</a:t>
            </a:r>
            <a:pPr indent="0" marL="0">
              <a:lnSpc>
                <a:spcPct val="125000"/>
              </a:lnSpc>
              <a:buNone/>
            </a:pPr>
            <a:r>
              <a:rPr lang="en-US" sz="1750" dirty="0">
                <a:solidFill>
                  <a:srgbClr val="D8D6CF"/>
                </a:solidFill>
                <a:latin typeface="+mn-lt" pitchFamily="34" charset="0"/>
                <a:ea typeface="+mn-lt" pitchFamily="34" charset="-122"/>
                <a:cs typeface="+mn-lt" pitchFamily="34" charset="-120"/>
              </a:rPr>
              <a:t>, baptism and the Eucharist, because he believed Christ himself instituted them in the Gospels; the other five were set aside.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break with Rome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excommunication to imperial condemnation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EXCOMMUNICATION TO RELIGIOUS PEACE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Schmalkaldic League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1530, Lutheran princes ally against Charles V</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Excommunication by Pope Leo X</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Diet of Worms, imperial edict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1555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Peace of Augsburg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The Reformation across Europe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Wittenberg to the rest of the continent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REFORMATION TOOK HOLD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heartland of Lutheran doctrine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Lutheran doctrine found its strongest foothold here, alongside the Scandinavian and Baltic countries.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England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separate break from Rome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1534 the Act of Supremacy severed the English Church from Rome.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Switzerland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another front of the Reformation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1531 Zwingli, another reformer of the period, died.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INDULGENCES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were Luther's 95 theses directed against?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sale of indulgences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use of Latin in Mass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celibacy of priests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recaplica.com/en/history/martin-luther-protestant-reformation/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History.com · World History Encyclopedia · New World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 Luther and the Protestant Reformation: A Summary — Recap</dc:title>
  <dc:subject>PptxGenJS Presentation</dc:subject>
  <dc:creator>Recaplica</dc:creator>
  <cp:lastModifiedBy>Recaplica</cp:lastModifiedBy>
  <cp:revision>1</cp:revision>
  <dcterms:created xsi:type="dcterms:W3CDTF">2026-09-24T01:43:57Z</dcterms:created>
  <dcterms:modified xsi:type="dcterms:W3CDTF">2026-09-24T01:43:57Z</dcterms:modified>
</cp:coreProperties>
</file>