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Maria Montessori was born in 1870 in Chiaravalle and died in 1952 in the Netherlands. This presentation covers her life, how the method works in the classroom and what the studies show.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method the teacher observes each child at work, presents the material in individual and small-group lessons and guides the child within the prepared environment. The choice is free, but it is made inside a curated set of materials.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only child, she wanted to be an engineer and switched to medicine in 1892. Treccani presents her as the first woman to graduate in medicine in Rome, while the Dizionario Biografico and a 2017 review write "one of the very first". Mario was born on 31 March 1898 to her relationship with Giuseppe Montesano, kept hidden to avoid a scandal. From 1934 Maria and Mario lived outside Italy.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Children's House opened on 6 January 1907 in San Lorenzo, Rome, for the children of working families in the new apartment blocks. In 1909 the Franchetti barons financed the book Il metodo della pedagogia scientifica. In January 1913, in Rome, the first international course brought together students from the United States and 17 other nationalities, and it is regarded as the start of the Montessori movement.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2017 review describes the core of the method as a dynamic triad of child, teacher and environment. The prepared environment is set up so that the child can explore and choose alone, in support of the child's development. Every piece of material has a control of error. The ideal is a single class for ages 3-6 and a three-hour work cycle.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2025 study compared children admitted by lottery with those who were not. At the end of ages 3 and 4 there were no notable effects. Among the authors of this study and of the 2023 review is Angeline Lillard, a scholar of the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can use the name. The authors of the 2025 PNAS study saw that how the method was applied varied a great deal, even among schools that met minimum criteria.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kindergarten, at age 5-6, children admitted to Montessori schools had significantly higher scores in reading, short-term memory, theory of mind and executive function. Follow-up question: why do these results apply to public schools with a lottery and not to every Montessori school?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the concept map, the five-question quiz, the flashcards and the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Maria Montessori and her method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life, a school in San Lorenzo and what the studies show</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TRY TO ANSWER</a:t>
            </a:r>
            <a:endParaRPr lang="en-US" sz="1300" dirty="0"/>
          </a:p>
        </p:txBody>
      </p:sp>
      <p:sp>
        <p:nvSpPr>
          <p:cNvPr id="3" name="Shape 1"/>
          <p:cNvSpPr/>
          <p:nvPr/>
        </p:nvSpPr>
        <p:spPr>
          <a:xfrm>
            <a:off x="3509162" y="2106016"/>
            <a:ext cx="475985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If the child picks the activity,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the teacher do?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1870 TO THE 2025 RESULTS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Chiaravalle to the Netherlands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1907-1909, the school and the book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 classroom works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studies say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ITALIAN EDUCATOR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Maria Montessori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1870-1952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Earns a medical degree in Rome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1898</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Son Mario is born in secret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Leaves Italy with Mario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Noordwijk, Netherlands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SAN LORENZO SCHOOL TO THE WORLD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Children's House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method book appears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international course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WHO LEARNS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Child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3-6</a:t>
            </a:r>
            <a:pPr indent="0" marL="0">
              <a:buNone/>
            </a:pPr>
            <a:r>
              <a:rPr lang="en-US" sz="1600" b="1" dirty="0">
                <a:solidFill>
                  <a:schemeClr val="bg1"/>
                </a:solidFill>
                <a:latin typeface="+mj-lt" pitchFamily="34" charset="0"/>
                <a:ea typeface="+mj-lt" pitchFamily="34" charset="-122"/>
                <a:cs typeface="+mj-lt" pitchFamily="34" charset="-120"/>
              </a:rPr>
              <a:t> years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chooses and works alone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WHO GUIDES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Teacher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Few</a:t>
            </a:r>
            <a:pPr indent="0" marL="0">
              <a:buNone/>
            </a:pPr>
            <a:r>
              <a:rPr lang="en-US" sz="1600" b="1" dirty="0">
                <a:solidFill>
                  <a:schemeClr val="bg1"/>
                </a:solidFill>
                <a:latin typeface="+mj-lt" pitchFamily="34" charset="0"/>
                <a:ea typeface="+mj-lt" pitchFamily="34" charset="-122"/>
                <a:cs typeface="+mj-lt" pitchFamily="34" charset="-120"/>
              </a:rPr>
              <a:t> adults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observes and presents material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WHERE IT HAPPENS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Environment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hours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uninterrupted work, self-correcting materials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RANDOMIZED STUDIES AND THE REVIEWS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children enrolled in the study</a:t>
            </a:r>
            <a:pPr indent="0" marL="0">
              <a:lnSpc>
                <a:spcPct val="120000"/>
              </a:lnSpc>
              <a:buNone/>
            </a:pPr>
            <a:r>
              <a:rPr lang="en-US" sz="1500" dirty="0">
                <a:solidFill>
                  <a:schemeClr val="tx2"/>
                </a:solidFill>
                <a:latin typeface="+mn-lt" pitchFamily="34" charset="0"/>
                <a:ea typeface="+mn-lt" pitchFamily="34" charset="-122"/>
                <a:cs typeface="+mn-lt" pitchFamily="34" charset="-120"/>
              </a:rPr>
              <a:t>: A 2025 PNAS study in 24 public schools, with higher scores at the end of kindergarten.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studies in the 2023 review</a:t>
            </a:r>
            <a:pPr indent="0" marL="0">
              <a:lnSpc>
                <a:spcPct val="120000"/>
              </a:lnSpc>
              <a:buNone/>
            </a:pPr>
            <a:r>
              <a:rPr lang="en-US" sz="1500" dirty="0">
                <a:solidFill>
                  <a:schemeClr val="tx2"/>
                </a:solidFill>
                <a:latin typeface="+mn-lt" pitchFamily="34" charset="0"/>
                <a:ea typeface="+mn-lt" pitchFamily="34" charset="-122"/>
                <a:cs typeface="+mn-lt" pitchFamily="34" charset="-120"/>
              </a:rPr>
              <a:t>: Positive effects, with evidence of high, moderate or low quality depending on the area.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WHO CAN CALL ITSELF MONTESSORI?</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Anyone can use the name Montessori.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Any school can call itself Montessori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run something different</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the studies report wide variation from school to school.</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AFTER THE 2025 STUDIES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did the 2025 PNAS study show at the end of kindergarten?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Higher scores in maths and science, but lower scores in reading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difference on any test after three years of public Montessori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Higher scores in reading, short-term memory, theory of mind and executive function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KEEP READING</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Concept map, quiz and flashcards in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recaplica.com/en/history/maria-montessori-method/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Dizionario Biografico degli Italiani · Montessori 1912 · npj Science of Learning · PNAS · Campbell Systematic Reviews · Scientific Reports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Maria Montessori and the Montessori Method: Life, Materials and Timeline — Recap</dc:title>
  <dc:subject>PptxGenJS Presentation</dc:subject>
  <dc:creator>Recaplica</dc:creator>
  <cp:lastModifiedBy>Recaplica</cp:lastModifiedBy>
  <cp:revision>1</cp:revision>
  <dcterms:created xsi:type="dcterms:W3CDTF">2026-10-21T01:56:54Z</dcterms:created>
  <dcterms:modified xsi:type="dcterms:W3CDTF">2026-10-21T01:56:54Z</dcterms:modified>
</cp:coreProperties>
</file>