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story is about a philosopher who changed his mind twice, decisively, which is why he remains a touchstone of analytic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came to philosophy from a technical background, in aeronautical engineering, after meeting Gottlob Frege and, on his advice, Bertrand Russell at Cambridge.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one source, his last words were, in translation, "tell them I've had a wonderful life": different sources report slightly different wordings of this phrase.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himself acknowledged a debt to Frege's work and to Russell's writings for many of the stimuli behind his own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his military service Wittgenstein kept working on philosophy and received several medals for bravery: the book that grew out of those years is the Tractatus Logico-Philosophicus.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heavy biographical fact, to handle with restraint: it does not change the philosophical merit of Wittgenstein's work, but it is part of his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Vienna Circle, in line with the thesis of the Tractatus, carried out what is called the linguistic turn: philosophy as a critique of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went back to Cambridge in 1929, once he had taken part in these exchanges with Circle members about mathematics and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Wittgenstein's later work, the Philosophical Investigations, shares the Tractatus's interest in logic and language, but looks at everyday conversation instead of the first book's logical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Tractatus Logico-Philosophicus, the only book published in his lifetime. A second question for the class, what changes, from the Tractatus to the Philosophical Investigations, in how language is viewed?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we've seen today is a general picture: the Tractatus and the Philosophical Investigations each have a longer story, told in other Recaps.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and Analytic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 and a mind, from the Tractatus to the Philosophical Investigations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1908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9093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leads an aeronautical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engineer to reshape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philosophy?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1889 TO 1951, 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Vienna to Cambridge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 and the Tractatus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Vienna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 of the Philosophical Investigations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Vienna to Cambridge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engineer becomes a philosopher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1889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Wittgenstein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1889-1951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Vienna, into an industrial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aeronautical engineering in Manchester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Cambridge, to study with Russell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Cambridge, of prostate cancer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AND CAMBRIDGE, EARLY 1900S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Wittgenstein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Industrialist, his father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one of the largest industrial fortunes in the Austro-Hungarian Empire.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Gottlob Frege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and logician, 1848-1925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Advised him to go study with Bertrand Russell.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Bertrand Russell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Philosopher, at Cambridge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Took him in at Cambridge, after first finding him obstinate but not stupid.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 and the Tractatus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book written at the front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1914-1918, THEN CAPTIVITY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volunteers for the Austrian army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taken prisoner, in November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philosophy book published in his lifetime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FAMILY, THREE BROTHERS OUT OF FOUR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of his four brothers died by suicide.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specify the 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individual episodes.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Vienna Circle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Weekly meetings in Vienna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1924-1936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center of the Vienna Circle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Discussed philosophy with Wittgenstein together with Friedrich Waismann.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Waismann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Philosopher, Vienna Circle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Recorded, in 1930, Wittgenstein's meetings with him and Schlick.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logical positivists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Philosophers of the Vienna Circle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 in the Tractatus a starting point for their own project.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book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life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as a critique of philosophy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BRIDGE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1924-36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linguistic turn in philosophy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PHASE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Investigations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return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ordinary use of language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Investigations turn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Words, seen up close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1889, CAMBRIDGE 1951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1924-1936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Vienna Circle discusses the Tractatus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Vienna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Russell, the Tractatus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Cambridge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book did Wittgenstein publish while he was still alive?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Tractatus Logico-Philosophicus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Philosophical Investigations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 Certainty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it all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recaplica.com/en/history/ludwig-wittgenstein-analytic-philosophy/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 and Analytic Philosophy: The Philosopher Who Changed His Mind Twice — Recap</dc:title>
  <dc:subject>PptxGenJS Presentation</dc:subject>
  <dc:creator>Recaplica</dc:creator>
  <cp:lastModifiedBy>Recaplica</cp:lastModifiedBy>
  <cp:revision>1</cp:revision>
  <dcterms:created xsi:type="dcterms:W3CDTF">2026-10-17T03:31:20Z</dcterms:created>
  <dcterms:modified xsi:type="dcterms:W3CDTF">2026-10-17T03:31:20Z</dcterms:modified>
</cp:coreProperties>
</file>