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group of philosophers and scientists, in Vienna, between 1924 and 1936.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the Vienna Circle, no — unless it is a logical proposition or a verifiable empirical one, it stays without cognitive meaning.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Schlick took over, in 1922, Ernst Mach's old Vienna chair in the philosophy of the inductive sciences; the weekly meetings began in 1924 and ran until 1936.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Members also included the physicist Philipp Frank, the mathematician Olga Hahn-Neurath and the philosopher Viktor Kraft; other names, such as Friedrich Waismann and Herbert Feigl, arrived among Schlick's students.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Circle's members saw themselves as conceptual revolutionaries, for whom metaphysics was not simply false but entirely without cognitive meaning; a stricter criterion, though, would have stripped sense from many scientific hypotheses too, and the members knew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Circle's meetings also discussed Wittgenstein's Tractatus, and there were several direct encounters among Wittgenstein, Schlick, Waismann and Carnap, but always outside the Circle as an institution.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antisemitism institutionalized in Austria, the Verein Ernst Mach was shut down for political reasons in 1934; after Schlick's killing in 1936, only a small remaining group kept meeting in Vienna for two more years, while the other members had already scattered through emigration and forced exile.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Over the twentieth century Comte's original positivism was largely forgotten, overshadowed by the Vienna Circle's neopositivism; the critiques of Kuhn and Feyerabend, which gave rise to post-positivism, targeted Carnap's neopositivism, and the nineteenth-century Comte stayed outside that target, even though later commentators have often mixed the two up.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the second one, two distinct currents, from different eras, often confused by readers today. Second question for the class, why wasn't Wittgenstein a member of the Circle, even though he discussed ideas with its members?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complete Recap, with quiz and flashcards, is on Recaplica.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Vienna Circle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philosophers who invented logical positivism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VIENNA, THE 1920S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628242" y="2474824"/>
            <a:ext cx="169037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Does a statement nobody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can verify still mean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anything?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VIENNA CIRCLE, STEP BY STEP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they were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criterion of meaning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Wittgenstein, close but outside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end of the Circle</a:t>
            </a:r>
            <a:endParaRPr lang="en-US" sz="2300" dirty="0"/>
          </a:p>
        </p:txBody>
      </p:sp>
      <p:sp>
        <p:nvSpPr>
          <p:cNvPr id="14" name="Shape 12"/>
          <p:cNvSpPr/>
          <p:nvPr/>
        </p:nvSpPr>
        <p:spPr>
          <a:xfrm>
            <a:off x="548640" y="461772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48640" y="474573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05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1463040" y="470916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positivisms, two centuries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they were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Philosophers and scientists, in Vienna, from 1924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SCHLICK'S VIENNA YEARS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Moritz Schlick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1922-1936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1922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Inherits the Vienna chair once held by Mach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1924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Circle's weekly meetings begin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1936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Killed in 1936 by a Nazi sympathizer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NAMES WHO JOINED SCHLICK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Hans Hahn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Mathematician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Brought his students Menger and Gödel into the Circle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Otto Neurath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Social scientist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member from the earliest meetings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Rudolf Carnap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Philosopher and logician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Joined the Circle in 1926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criterion of meaning</a:t>
            </a:r>
            <a:endParaRPr lang="en-US" sz="33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makes a sentence sensible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VERDICT ON METAPHYSICS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Circle, metaphysics stayed outside cognitive meaning.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Its statements were neither empirically verifiable nor true by definition, as those of logic or mathematics are.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Wittgenstein, close but outside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Private talks with Schlick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CONVERSATIONS OF LATE 1929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Wittgenstein was never an official part of the Vienna Circle.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 discussed his thesis that meaning coincides with a method of verification with Schlick and Waismann, in December 1929 and January 1930.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end of the Circle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Politics, loss, and exile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VIENNA GROUP CLOSED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1934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Political closure of the Verein Ernst Mach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1936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Schlick is killed by a Nazi sympathizer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years later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last meetings in Vienna stop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05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positivisms, two centuries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Comte and the Circle are not the same thing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NAME, TWO CURRENTS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Comte's Positivism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the nineteenth century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FATE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Overshadowed in the twentieth century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Logical positivism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the twentieth century, in Vienna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CRITIQUES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Kuhn and Feyerabend aimed here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philosophical currents, from different eras.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is the main difference between Comte's Positivism and logical positivism?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They are the same doctrine under different names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They are two distinct philosophical currents, from different eras, often confused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Comte was a founding member of the Circle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recaplica.com/en/history/logical-positivism/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Logical Positivism: What Is It, and Who Were the Vienna Circle Philosophers — Recap</dc:title>
  <dc:subject>PptxGenJS Presentation</dc:subject>
  <dc:creator>Recaplica</dc:creator>
  <cp:lastModifiedBy>Recaplica</cp:lastModifiedBy>
  <cp:revision>1</cp:revision>
  <dcterms:created xsi:type="dcterms:W3CDTF">2026-10-16T00:35:56Z</dcterms:created>
  <dcterms:modified xsi:type="dcterms:W3CDTF">2026-10-16T00:35:56Z</dcterms:modified>
</cp:coreProperties>
</file>