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theory of law born in opposition to natural law, with three different criteria of validity: the sovereign, the basic norm, the rule of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legal positivism, yes, as long as it was made by the system's own rules, because validity depends on observable social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Stanford Encyclopedia of Philosophy, the existence and content of law depend on social facts observable within a society.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Bentham and Austin, law is a feature of societies with a sovereign — a person or group holding supreme, factual power; a rule is valid when the sovereign commands it and backs it with the threat of a sanction.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Kelsen calls his theory pure because it keeps the focus on law alone, apart from morality, sociology, or politics; an act creates or changes law only if it conforms to a higher norm, and a norm is valid if it belongs to a system that is, on the whole, effective.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Hart identifies three secondary rules, the rule of recognition being the most important; in his debate with Lon Fuller, he argued that the internal coherence of a purposive activity — even an activity such as poisoning — is not by itself a moral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Classical natural law theory, with Augustine and Aquinas, treats an unjust law as a perversion of law; legal positivism treats it as valid regardless, as long as it was made by the system's own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it stays valid law because validity depends on observable social facts. A second question for the class: what sets Kelsen's criterion apart from Hart's?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Recap, with quiz and flashcards, is on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Positivism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as a social fact, from Austin to Kelsen and Hart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 BEHIND AUSTIN, KELSEN, AND HART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0604" y="2106016"/>
            <a:ext cx="18200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an unjust law still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count as valid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LEGAL POSITIVISM CLAIMS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legal positivism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Origins, from the sovereign onward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Kelsen and the basic norm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Hart's rule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 versus natural law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AN UNJUST LAW STAYS VALID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legal positivism, an unjust law still counts as valid law.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separability thesis denies only that the tie between law and morality is necessary; it still allows laws to mirror morality often, as a matter of fact.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HOBBES AND HUME TO BENTHAM, THEN AUSTIN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 and Hume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theory's earliest philosophical roots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facts, placed at the base of law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Jeremy Bentham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full account of the theory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Lived from 1748 to 1832, laid the theory's foundations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Austin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the sovereign's command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Took up and spread Bentham's idea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KELSEN, A HIERARCHY OF NORMS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Ordinary norms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Authorized by a higher norm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Historical constitution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system's first positive norm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Basic norm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higher norm authorizes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 JUDGES AND OFFICIALS ACTUALLY FOLLOW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Hart, the rule of recognition is a social fact, not a presupposition.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exists because it is actually practiced by the system's participants, judges and officials included, and it sets the system's ultimate criteria of validity.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VERDICT DEPENDS ON THE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Positivism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UNJUST LAW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valid, if made regularly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VALIDITY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facts, the test of validity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Law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UNJUST LAW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the status of law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 OF VALIDITY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relation to morality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opposing answers to the same question about an unjust law.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legal positivism, is an unjust but regularly made law valid law?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if it was made by the system's own rules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never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is also just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the map, quiz, and flashcards on Recaplica.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recaplica.com/en/history/legal-positivism/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Positivism: What It Is, from Austin to Kelsen and Hart — Recap</dc:title>
  <dc:subject>PptxGenJS Presentation</dc:subject>
  <dc:creator>Recaplica</dc:creator>
  <cp:lastModifiedBy>Recaplica</cp:lastModifiedBy>
  <cp:revision>1</cp:revision>
  <dcterms:created xsi:type="dcterms:W3CDTF">2026-10-16T01:07:46Z</dcterms:created>
  <dcterms:modified xsi:type="dcterms:W3CDTF">2026-10-16T01:07:46Z</dcterms:modified>
</cp:coreProperties>
</file>