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Søren Kierkegaard, a Danish philosopher who lived from 1813 to 1855, often called the father of existentialism.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Kierkegaard argues yes: a human being exists in time and cannot view their own life from a point outside it, the way a complete philosophical system would.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His father, Michael Kierkegaard, was a successful merchant prone to melancholy, a weight he passed on to his 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Hegel proposes a method, dialectic, meant to reveal the whole of reality as a single rational process; Kierkegaard mainly targets the starting ambition of such a project.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Between the aesthetic and the ethical lies a zone crossed by irony; between the ethical and the religious, a zone crossed by humor.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work carries a different pseudonym: Victor Eremita, Johannes de Silentio, Vigilius Haufniensis, Anti-Climacus.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appears when a person holds body and soul together in the possibility of choosing; it anticipates both the pleasure of freedom and the weight of the responsibility it carries.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first: aesthetic built around pleasure, ethical around duty, religious around the inwardness of faith. Second question for the class: which sphere holds a person who keeps a promise even once it no longer suits them?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Kierkegaard's thought influences Heidegger, Sartre, Jaspers, Marcel and Levinas, and is rediscovered in Europe mostly after the First World War.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Kierkegaard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philosophy of existence, in brief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LIVED IN COPENHAGEN, 1813-1855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57796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a life do without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system that explains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everything?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 LIFE TO A BODY OF WORK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Kierkegaard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target: Hegel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spheres of existence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Anxiety and the works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SØREN KIERKEGAARD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Søren Kierkegaard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1813-1855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Copenhagen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Gets engaged to Regine Olsen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Breaks off the engagement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Copenhagen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A SYSTEM, A SINGLE PERSON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human being can view their own existence from outside it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pseudonym Johannes Climacus writes this against Hegel's ambition: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human being exists in time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outside of 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PERSON CAN STAND TOWARD THE WORLD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aesthetic sphere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Pleasure as a guide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Life stays in the moment, with no lasting ties.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ethical sphere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Duty and commitment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person commits to something and answers for it over time.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religious sphere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inwardness of faith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Genuine faith is claimed first-hand, with passion.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1843 TO 1849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Either/Or and Fear and Trembling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Concept of Anxiety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Sickness unto Death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ANSWERS THE FREEDOM TO CHOOSE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38064" y="2843632"/>
            <a:ext cx="26269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Kierkegaard call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anxiety a kind of dizziness?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are the three spheres of existence in a common reading of Kierkegaard's thought?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Aesthetic, ethical, religious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Logical, ethical, political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Natural, social, spiritual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UNCOMFORTABLE LEGACY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Kierkegaard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recaplica.com/en/history/kierkegaard/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Kierkegaard: Philosophy of Existence Summary — Recap</dc:title>
  <dc:subject>PptxGenJS Presentation</dc:subject>
  <dc:creator>Recaplica</dc:creator>
  <cp:lastModifiedBy>Recaplica</cp:lastModifiedBy>
  <cp:revision>1</cp:revision>
  <dcterms:created xsi:type="dcterms:W3CDTF">2026-10-14T06:21:50Z</dcterms:created>
  <dcterms:modified xsi:type="dcterms:W3CDTF">2026-10-14T06:21:50Z</dcterms:modified>
</cp:coreProperties>
</file>