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Introducing Karl Marx (1818-1883) and the core of his critique of capitalism, built around surplus value, the alienation of labor and class struggle.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traces capitalist profit back to the value a worker produces beyond what he is paid: that is surplus value, the core of his critique.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agenda: Marx's biography, his philosophical training, the core of his critique of capitalism and the publishing history of Capital alongside Engels's 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was the third child and first son of Heinrich Marx, a lawyer of some local standing; both parents came from families with prominent rabbis. The family had nine children, but only four survived infancy. He died in London on March 14, 1883, at age 64.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manuscripts of The German Ideology, written with Engels, Marx sets his own materialist method against the idealism of earlier German philosophy: the economic base guides a community's social forms.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capitalist's profit, for Marx, comes entirely from surplus value. The theory of alienation adds a second layer: labor alienates the worker along four distinct dimensions.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did not support himself alone through his entire London life: Engels, who settled in Manchester in 1850 to work at his father's textile firm, became his main financial support.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Volumes 2 and 3 of Capital appeared after Marx's death, in 1883: it was likely Friedrich Engels who oversaw their posthumous publication. The English translation of the first volume arrived only in 1887.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surplus value: the value a worker produces beyond what he is paid. A second question for the class: who supported Marx financially for much of his London life?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myths, flashcards and FAQ on Karl Marx and his critique of capitalism.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thought and critique of capitalism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TRIER IN 1818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77693" y="2474824"/>
            <a:ext cx="162834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a factory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owner's profit actually come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1818 TO 1883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Marx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Idealism to historical materialism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critique of capitalism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 and Engels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GRADUATED FROM JENA IN 1841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1818-1883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1835-1841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Studies in Bonn and Berlin, then graduates from Jena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Marries Jenny von Westphalen, after seven years engaged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to London, where he will stay until his death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1844 WRITINGS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German idealism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philosophical starting point for Marx and Engels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Labor and nature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link industrial labor to the relationship with nature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Historical materialism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this reading, the economic base guides social forms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PROFIT, ACCORDING TO MARX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dimensions of alienation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capitalist labor, according to Marx's theory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Surplus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surplus value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value a worker produces beyond his own pay, the source of capitalist profit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"In London, Marx always paid his own way"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was actually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Friedrich Engels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who covered his expenses for years, with resources from the family's textile firm in Manchester.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1867 TO 1887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volume of Capital appears in German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 dies in London; volumes 2 and 3 follow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English translation of the first volume arrives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Marx, where does the capitalist's profit come from?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From surplus value: the value labor adds beyond the wage paid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From investment in machinery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From land rent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key points, mind map and quiz on the site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recaplica.com/en/history/karl-marx/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Wikipedia · Encyclopedia.com · Marxists Internet Archive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Karl Marx: his thought and critique of capitalism, summary — Recap</dc:title>
  <dc:subject>PptxGenJS Presentation</dc:subject>
  <dc:creator>Recaplica</dc:creator>
  <cp:lastModifiedBy>Recaplica</cp:lastModifiedBy>
  <cp:revision>1</cp:revision>
  <dcterms:created xsi:type="dcterms:W3CDTF">2026-10-15T04:39:48Z</dcterms:created>
  <dcterms:modified xsi:type="dcterms:W3CDTF">2026-10-15T04:39:48Z</dcterms:modified>
</cp:coreProperties>
</file>