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Critique of Pure Reason, first published in 1781 and then in an expanded edition in 1787, asks what the limits of human knowledge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Kant's answer is no: we know objects as they appear to us, phenomena, while the thing in itself stays beyond our reach.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deck follows the structure of the Recap, from the problem Kant poses to the solution he proposes.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Internet Encyclopedia of Philosophy, Kant separates the phenomenal world of experience from the world of things as they are in themselves, and concludes the human mind cannot know things in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Stanford Encyclopedia of Philosophy, space and time are the forms through which our sensibility intuits objects, determinations of the mind rather than of an external world taken by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phrase appears in the Internet Encyclopedia of Philosophy to sum up the mutual need of the senses and thought in knowledge.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Kant, knowledge is better understood by starting from the knower: he compares the idea to Copernicus's discovery about the apparent motion of the stars.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Internet Encyclopedia of Philosophy, Kant's twelve categories split into four groups of three; substance, causality and community are among those of relation.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Space and time are forms of our sensibility: conditions through which the mind organizes experience. Second question for the class: why does Kant call the thing in itself a 'noumenon'?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myths, a concept map, a quiz and flashcards on phenomenon and noumenon.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Critique of Pure Reason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can we actually know, according to Kant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KANT ASKS A QUESTION</a:t>
            </a:r>
            <a:endParaRPr lang="en-US" sz="1300" dirty="0"/>
          </a:p>
        </p:txBody>
      </p:sp>
      <p:sp>
        <p:nvSpPr>
          <p:cNvPr id="3" name="Shape 1"/>
          <p:cNvSpPr/>
          <p:nvPr/>
        </p:nvSpPr>
        <p:spPr>
          <a:xfrm>
            <a:off x="503936" y="2843632"/>
            <a:ext cx="26487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 we know things as they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really 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PROBLEM TO THE COPERNICAN TURN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problem of knowledge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Space and time as forms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Sensibility and understanding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Copernican turn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PHENOMENON AND NOUMENON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Phenomenon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object as it appears to a perceiver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 IT BE KNOWN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yes, it is the object of human knowledge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Noumenon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thing in itself, independent of the subject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 IT BE KNOWN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it stays beyond human reach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Critique of Pure Reason draws the line of human knowledge right here.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SPACE AND TIME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Space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priori form of sensibility</a:t>
            </a:r>
            <a:pPr indent="0" marL="0">
              <a:lnSpc>
                <a:spcPct val="120000"/>
              </a:lnSpc>
              <a:buNone/>
            </a:pPr>
            <a:r>
              <a:rPr lang="en-US" sz="1500" dirty="0">
                <a:solidFill>
                  <a:schemeClr val="tx2"/>
                </a:solidFill>
                <a:latin typeface="+mn-lt" pitchFamily="34" charset="0"/>
                <a:ea typeface="+mn-lt" pitchFamily="34" charset="-122"/>
                <a:cs typeface="+mn-lt" pitchFamily="34" charset="-120"/>
              </a:rPr>
              <a:t>: organizes what we perceive in experience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Time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priori form of sensibility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condition that makes experience possible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KANT JOINS TWO CONDITIONS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Thoughts without content are empty, intuitions without concepts are blind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Knowledge arises from the joint contribution of sensibility and understanding</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KNOWLEDGE STARTS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Before Kant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POINT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object known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SUBJECT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adapts to the object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With Kant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POINT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subject who knows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SUBJECT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structures experience with its own forms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Kant himself calls this proposal a 'Copernican' turn, after Copernicus.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TWELVE CATEGORIES, FOUR GROUPS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groups of categories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quantity, quality, relation, modality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categories of relation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substance, causality, community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TIME FOR A QUICK REVIEW</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are space and time, for Kant?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Objective properties of the external world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priori forms of our sensibility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Categories of the understanding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 IN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recaplica.com/en/history/kant-critique-of-pure-reason/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Philosophy Pages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Critique of Pure Reason Summary: What Can We Know? — Recap</dc:title>
  <dc:subject>PptxGenJS Presentation</dc:subject>
  <dc:creator>Recaplica</dc:creator>
  <cp:lastModifiedBy>Recaplica</cp:lastModifiedBy>
  <cp:revision>1</cp:revision>
  <dcterms:created xsi:type="dcterms:W3CDTF">2026-10-12T02:40:40Z</dcterms:created>
  <dcterms:modified xsi:type="dcterms:W3CDTF">2026-10-12T02:40:40Z</dcterms:modified>
</cp:coreProperties>
</file>