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John Dewey lived from 1859 to 1952. An American philosopher and educator, he was one of the first founders of pragmatism, and in 1896 he opened a laboratory school in Chicago.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Dewey's answer was no. Activity is not yet experience, and you can do things you don't understand. You learn when, after acting, you notice results that had escaped you before.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 graduated from the University of Vermont in 1879, taught high school for two years and earned his doctorate at Johns Hopkins in 1884. After Michigan, with a year at Minnesota, Chicago gave him a department in 1894 that covered philosophy, psychology and pedagogy. After 1930 he wrote eleven more books; he died in New York in 1952.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laboratory school was where he tested his instrumental logic and functionalist psychology. His wife, Alice Chipman, was one of its principals. Every pupil had a role and tasks, and garden work was part of the curriculum. In 1904 disputes with the university over the school's status led Dewey to resign.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Inquiry begins in a problematic situation, where habits are no longer enough to carry on. Treccani adds that it ends with a test that settles the doubt, and that a failed test sends you back to new hypotheses. In Democracy and Education Dewey brings the same reasoning into the classroom as five steps.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Traditionalists put the curriculum first, romantics the child. Dewey proposed a model of interaction: the child is an indispensable starting point, held together with society. From the traditional camp he rejected the weight given to discipline and memorisation.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idea that we learn by doing goes back to Aristotle's Nicomachean Ethics. Dewey uses the phrase and adds a warning: many consequences of an action can't be foreseen, so doing teaches only once you reflect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Dewey democratic habits form from the first years of school, and the school is a miniature community in touch with society. He opposed sending privileged children to the humanities and the rest to vocational training, and proposed one mixed course for all. In Italy, according to Maura Striano, the 1949 translation of Democracy and Education became the reference text for two generations of education scholars and practitioners.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Continuity and interaction. Continuity means each experience changes whoever has it and weighs on later ones; interaction, for Biesta, links the curriculum with the child. A second question for the class: in which city, and in which year, did the laboratory school open?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two encyclopedias of philosophy, the Italian Treccani, the school Dewey founded, Dewey's own texts and the blog of the British Educational Research Association.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John Dewey</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philosopher who put experience in the classroom</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1100176" y="2474824"/>
            <a:ext cx="1630020"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doing enough to learn?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BURLINGTON TO NEW YORK</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philosopher's career</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Chicago, 1896</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Learning from experience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School and democracy in his books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50" b="1" dirty="0">
                <a:solidFill>
                  <a:schemeClr val="tx1"/>
                </a:solidFill>
                <a:latin typeface="+mj-lt" pitchFamily="34" charset="0"/>
                <a:ea typeface="+mj-lt" pitchFamily="34" charset="-122"/>
                <a:cs typeface="+mj-lt" pitchFamily="34" charset="-120"/>
              </a:rPr>
              <a:t>A philosopher's career</a:t>
            </a:r>
            <a:endParaRPr lang="en-US" sz="36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Vermont to Columbia University</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PHILOSOPHER AND EDUCATOR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John Dewey</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1859-1952</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1859</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Burlington, Vermont</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1894</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Takes charge of philosophy at Chicago</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1904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Columbia University</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1930</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Stops teaching, keeps writing</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Chicago, 1896</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school for putting ideas to the test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CHICAGO'S SOUTH SIDE, JANUARY 1896</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pupils</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day the school opened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rooms</a:t>
            </a:r>
            <a:pPr indent="0" marL="0">
              <a:lnSpc>
                <a:spcPct val="120000"/>
              </a:lnSpc>
              <a:buNone/>
            </a:pPr>
            <a:r>
              <a:rPr lang="en-US" sz="1500" dirty="0">
                <a:solidFill>
                  <a:schemeClr val="tx2"/>
                </a:solidFill>
                <a:latin typeface="+mn-lt" pitchFamily="34" charset="0"/>
                <a:ea typeface="+mn-lt" pitchFamily="34" charset="-122"/>
                <a:cs typeface="+mn-lt" pitchFamily="34" charset="-120"/>
              </a:rPr>
              <a:t>: and a large yard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1904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resignation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Dewey leaves Chicago for Columbia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Learning from experience</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experiment to classroom method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AN INQUIRY UNFOLDS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 problem</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old habits stop working</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Hypotheses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possible solutions take shape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test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ideas are applied</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AMERICAN SCHOOLS IN THE 1890S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“Old” education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CENTRE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curriculum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WEAK POINT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drill and memory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“New” education</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CENTRE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child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natural impulses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Dewey wanted the two to interact, and he was harder on the old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DEMOCRACY AND EDUCATION, 1916</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Activity alone teaches nothing.</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book does use the phrase learning by doing, yet for Dewey the learning comes when you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notice what your actions led to</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300" b="1" dirty="0">
                <a:solidFill>
                  <a:schemeClr val="tx1"/>
                </a:solidFill>
                <a:latin typeface="+mj-lt" pitchFamily="34" charset="0"/>
                <a:ea typeface="+mj-lt" pitchFamily="34" charset="-122"/>
                <a:cs typeface="+mj-lt" pitchFamily="34" charset="-120"/>
              </a:rPr>
              <a:t>School and democracy in his books</a:t>
            </a:r>
            <a:endParaRPr lang="en-US" sz="2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1897 Creed to the 1938 book</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DEWEY ON SCHOOLING, BOOK BY BOOK</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1897</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My Pedagogic Creed</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child's interests, to be neither indulged nor repressed.</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1916</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Democracy and Education</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the SEP, his major work. Five steps of method, school as community.</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1938</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Experience and Education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How to judge an experience, by continuity and interaction.</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are the two criteria of experience in the 1938 book?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Interest and discipline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Continuity and interaction</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Observation and memory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EVERYTHING IN ONE PLACE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map,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recaplica.com/en/history/john-dewey-educational-philosophy/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SEP · IEP · Treccani · UChicago Laboratory Schools · BERA · Project Gutenberg</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John Dewey: Educational Philosophy, Key Works and the Laboratory School — Recap</dc:title>
  <dc:subject>PptxGenJS Presentation</dc:subject>
  <dc:creator>Recaplica</dc:creator>
  <cp:lastModifiedBy>Recaplica</cp:lastModifiedBy>
  <cp:revision>1</cp:revision>
  <dcterms:created xsi:type="dcterms:W3CDTF">2026-10-21T02:52:44Z</dcterms:created>
  <dcterms:modified xsi:type="dcterms:W3CDTF">2026-10-21T02:52:44Z</dcterms:modified>
</cp:coreProperties>
</file>