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1500s the Society of Jesus builds a network of schools run on the same blueprint in every corner of Europe.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Xavier University, in 1547 Ignatius of Loyola was asked to open a school in Messina that wasn't reserved for future Jesuits.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first school in Messina to the final Ratio Studiorum, and on to its legacy.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colleges appear between 1546 and 1551, on criteria set by Ignatius of Loyola; by his death 35 already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Xavier University, nine years after the Messina school the Society had already founded 35 colleges.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Claudio Acquaviva, elected fifth superior general in 1581, commissions a trial version in 1586; the final version arrives in 1599.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Ignatius of Loyola, Vittorino da Feltre had already proposed a different idea of school in the Italian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Encyclopedia.com the language-and-letters path ran through three classes of grammar, then humanities and rhetoric.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Jesuit school took in anyone, not only those who meant to join the Society of Jesus.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Ratio Studiorum returned in 1832, after the order was restored, and was revised again in the 1900s.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1599, drafted under Claudio Acquaviva. Second question for the class: who opened the Messina school in 1547?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1599 Ratio Studiorum governed Jesuit schools for nearly two centuries, until 1773.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Jesuit education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Ratio Studiorum and the Counter-Reformation model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MESSINA, 1547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57627" y="2106016"/>
            <a:ext cx="30571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school for anyone, not just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 Jesuits?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MESSINA TO 1599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code for 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in the classroom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Messina to the first colleges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Ignatius of Loyola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1491-1556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the Messina school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 of the first wave of foundings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 colleges already founded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GROWTH OF THE FIRST COLLEGES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colleges founded by 1556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after Messina opened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code for all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1599 Ratio Studiorum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SUPERIOR GENERAL TO FINAL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Trial version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1581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Acquaviva becomes general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 Ratio Studiorum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suppressed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VS. THE RATIO STUDIORUM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Renaissance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Focused on the individual student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 Studiorum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1599, across Europe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APPROACH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curriculum everywhere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Vittorino taught in the 1400s; the Ratio Studiorum fixed its code in 1599.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in the classroom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Grammar, humanities, rhetoric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THE LANGUAGE-AND-LETTERS CURRICULUM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Grammar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initial classes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basics of Latin.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Humanities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year with an emphasis on poetry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Reading and writing poetry.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Rhetoric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Training the orator.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Messina school wasn't reserved for future Jesuits.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1547 Ignatius of Loyola was asked for a school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to every boy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city.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legacy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suppression to today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SUPPRESSION TO RESTORATION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Society of Jesus suppressed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Ratio, after the order was restored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was the final version of the Ratio Studiorum drafted?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1599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recaplica.com/en/history/jesuit-education-counter-reformation/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Xavier University · Jesuits.global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Jesuit Education and the Ratio Studiorum: the Counter-Reformation Model — Recap</dc:title>
  <dc:subject>PptxGenJS Presentation</dc:subject>
  <dc:creator>Recaplica</dc:creator>
  <cp:lastModifiedBy>Recaplica</cp:lastModifiedBy>
  <cp:revision>1</cp:revision>
  <dcterms:created xsi:type="dcterms:W3CDTF">2026-10-19T02:01:06Z</dcterms:created>
  <dcterms:modified xsi:type="dcterms:W3CDTF">2026-10-19T02:01:06Z</dcterms:modified>
</cp:coreProperties>
</file>