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unification, known in Italian as the Risorgimento, is the process that turned a peninsula split among several states into a single kingdom between the late eighteenth century and 1861. Today we will look at the failed attempts, the three wars against Austria, the four months of the Thousand, and the birth of the kingdom with its unfinished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was political, not a matter of arithmetic. The numeral came from the Kingdom of Sardinia, where Victor Emmanuel was already the second of that name: keeping it asserted that united Italy was not a new state but the Savoyard one enlarged. Anyone hoping for a pact among peoples read it as a defeat. The answer can wait, the thread closes with the law of 17 March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centuries "Italy" was the name of a peninsula, not of a state. In the early nineteenth century someone living in Palermo and someone living in Milan answered to different rulers, paid different taxes, and spoke languages that from one region to the next were often mutually unintelligible. Historians use "Risorgimento" for this double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phase almost always ended badly: the risings of 1820-21 and 1831 were crushed, and Mazzini's insurrections failed one after another. Military failure produced a cultural result: the idea took hold that the peninsula's inhabitants were one nation, and it circulated among people who mattered, students, lawyers, army officers, liberal aristocrats. It works like a campaign that loses the election but changes the vocabulary of the debate: after 1831 "Italy" became a political programme. In 1846 the first reforms of Pope Pius IX raised moderate hopes.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projects that sometimes worked against each other. Mazzini wanted a unitary republic born of popular insurrection, and founded Young Italy to build it. Cavour aimed to enlarge the Savoyard state through diplomacy and alliances. Garibaldi was the soldier who conquered the south in 1860 in the name of Victor Emmanuel II, setting his own republicanism aside.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Cavour became prime minister of the Kingdom of Sardinia on 2 November 1852. His insight was that Piedmont could not beat Austria alone, and therefore needed a great power at its side. The opening came at the meeting in Plombières on 21 July 1858, where Cavour and Napoleon III agreed on French support in the event of war. France then sent the bill for the alliance: the plebiscites of 12-14 March 1860 transferred Nice and Savoy across the Alps.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war, from 23 March to 9 August 1848, was Charles Albert's isolated attempt and ended with the defeat at Custoza. The second, from 26 April to 8 August 1859, was fought with France as an ally: victories at Magenta and at Solferino and San Martino brought Lombardy to Piedmont. The third, from 20 June to 12 August 1866, went badly in the field, at Custoza once again, yet ended with Venetia passing to Italy. What separates 1848 from 1859 is not courage but diplomacy.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Cavour worked the chancelleries, the south was taken by a volunteer expedition, in a little over four months. The stages: the landing at Marsala on 11 May, the first battle won at Calatafimi, Palermo occupied on 27-29 May, Milazzo on 20 July, the entry into Naples on 7 September, the battle of the Volturno on 1-2 October. On 26 October, at Teano, Garibaldi handed the conquered lands to Victor Emmanuel II and gave up his dictatorship.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Salemi Garibaldi assumed the dictatorship of the island in the name of Victor Emmanuel II. He was a republican trained in Mazzini's movement, but he knew an openly revolutionary venture would alarm everyone: the European powers, Italian moderates and Piedmont itself. Placing the expedition under the Savoyard flag made it acceptable, at the cost of the republic he had wanted. At Teano he handed the conquered lands to the king and stepped aside.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military conquest and the birth of the kingdom came the vote: the plebiscites turned a conquest into a decision, a legal title to show the chancelleries of Europe. Suffrage was universal but male only. Law no. 4671 was passed by the Senate on 26 February 1861 and by the Chamber on 14 March; its single article stated that the sovereign took, for himself and his successors, the title of King of Italy. And here is the answer to the opening question: the king stayed "II" because united Italy was the Savoyard state enlarged, not a new one. 17 March is the Anniversary of Italian Unity, a national holiday established in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1861 the building site was far from closed. Venetia came with the Third War of Independence in 1866, which went badly in the field but ended with the annexation, confirmed by the plebiscite of 21 and 22 October. Rome came on 20 September 1870, when troops under General Raffaele Cadorna opened a breach in the walls between Porta Pia and Porta Salaria; the court and government moved there the following year. The state tried to regulate relations with the Church through the Law of Guarantees in 1871, but the pope rejected it and, with the non expedit, forbade Italian Catholics to take part in the kingdom's political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uprisings succeeded, and political participation stayed with a small minority, students, professionals, army officers and liberal nobility. The clearest measure is education. At the 1861 census 75% of the whole population was illiterate; among adults alone, about 40% of men and fewer than a quarter of women could read and write. The overall figure fell to 68.8% in 1871 and 61.9% in 1881, slow progress that measures the distance between the new state and the daily lives of its citizens.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steamers Piemonte and Lombardo left Quarto on 5 May 1860; Marsala was where they landed, six days later. If there is time, a second question from the Recap quiz: what was the non expedit? (The papal ban on Italian Catholics taking part in the new kingdom's political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Unification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many states to a single kingdom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DETAIL THAT SAYS A GREAT DEAL</a:t>
            </a:r>
            <a:endParaRPr lang="en-US" sz="1300" dirty="0"/>
          </a:p>
        </p:txBody>
      </p:sp>
      <p:sp>
        <p:nvSpPr>
          <p:cNvPr id="3" name="Shape 1"/>
          <p:cNvSpPr/>
          <p:nvPr/>
        </p:nvSpPr>
        <p:spPr>
          <a:xfrm>
            <a:off x="2562555" y="2474824"/>
            <a:ext cx="81920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Italy's first king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remain "II" and not become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BUILDING SITE,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failed attempts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wars against 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months of the Thousand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kingdom's unfinished business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failed attempts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Risings, secret societies, and an idea that took hold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DOUBLE MOVEMENT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Unification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states, no Italian state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AIM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many states to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Independence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Austria ruling Lombardy and Venetia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AIM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state not governed from abroad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distinct aims, and they did not always move at the same pace.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RISINGS FAIL, THE IDEA SPREADS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1820-21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risings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organised by the Carbonari, all of them crushed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Young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Mazzini aims at a unitary republic, built from below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peninsula in motion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revolutions across Europe, a first war against Austria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PROJECTS FOR ITALY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republican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unitary republic, born of popular insurrection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the Piedmontese government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Enlarging the Savoyard state through diplomacy and alliances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soldier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Conquered the south in 1860 in the name of Victor Emmanuel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Three wars against Austria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single opponent, with years of diplomacy in between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PIEDMONTESE TURN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Camillo Benso, Count of Cavour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1810 – 1861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Turin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Prime minister of the Kingdom of Sardinia, from 2 November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 Plombières, the deal with Napoleon III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signature on the law, dies in Turin that same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WARS OF INDEPENDENCE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pact with France, 21 July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Nice and Savoy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bill for the alliance, March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defeat at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Lombardy to Piedmont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Venetia to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four months of the Thousand</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Quarto to Teano, a kingdom toppled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MONTHS THAT TOPPLED A KINGDOM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volunteers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sailed from Quarto, near Genoa, on 5 May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landing of 11 May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Calatafimi, Palermo, Milazzo and Naples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26 October</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handed the conquered lands to the 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TELLING DETAIL</a:t>
            </a:r>
            <a:endParaRPr lang="en-US" sz="1300" dirty="0"/>
          </a:p>
        </p:txBody>
      </p:sp>
      <p:sp>
        <p:nvSpPr>
          <p:cNvPr id="3" name="Shape 1"/>
          <p:cNvSpPr/>
          <p:nvPr/>
        </p:nvSpPr>
        <p:spPr>
          <a:xfrm>
            <a:off x="3325317" y="1737208"/>
            <a:ext cx="302087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republican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conquer a kingdom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name of the 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The kingdom's unfinished business</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short law, and a building site still open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VOTES THAT HELD THE PIECES TOGETHER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yes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Sicily and the Neapolitan provinces, 21 October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million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 at the polls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former subjects of the old states, under universal male suffrage, 1860 to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law</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promulgated in Turin on 17 March 1861, Victor Emmanuel II King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STILL AUSTRIAN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Venetia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the third war</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war lost in the field, annexation sealed by plebiscite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STILL THE POPE'S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Cadorna's troops entered through the breach on 20 September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LASTING RIFT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Church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Guarantees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Rejected by the pope, who barred Catholics from political life</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Risorgimento was no popular movement.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the kingdom's first census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Italians could neither read nor write, and national ideas circulated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narrow circles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and when did the Expedition of the Thousand set 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Marsala, on 11 May 1860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Quarto, near Genoa, on 5 May 1860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Naples, on 7 September 1860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recaplica.com/en/history/italian-unification/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State Archive of Turin · Italian Ministry of the Interior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Unification (Risorgimento): Summary, Dates and Key Events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