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Italian unification, known in Italian as the Risorgimento, is the process that turned a peninsula split among several states into a single kingdom between the late eighteenth century and 1861. Today we will look at the failed attempts, the three wars against Austria, the four months of the Thousand, and the birth of the kingdom with its unfinished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choice was political, not a matter of arithmetic. The numeral came from the Kingdom of Sardinia, where Victor Emmanuel was already the second of that name: keeping it asserted that united Italy was not a new state but the Savoyard one enlarged. Anyone hoping for a pact among peoples read it as a defeat. The answer can wait, the thread closes with the law of 17 March 1861.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projects that sometimes worked against each other. Mazzini wanted a unitary republic born of popular insurrection, and founded Young Italy to build it. Cavour aimed to enlarge the Savoyard state through diplomacy and alliances. Garibaldi was the soldier who conquered the south in 1860 in the name of Victor Emmanuel II, setting his own republicanism aside.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war, from 23 March to 9 August 1848, was Charles Albert's isolated attempt and ended with the defeat at Custoza. The second, from 26 April to 8 August 1859, was fought with France as an ally: victories at Magenta and at Solferino and San Martino brought Lombardy to Piedmont. The third, from 20 June to 12 August 1866, went badly in the field, at Custoza once again, yet ended with Venetia passing to Italy. What separates 1848 from 1859 is not courage but diplomacy.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Cavour worked the chancelleries, the south was taken by a volunteer expedition, in a little over four months. The stages: the landing at Marsala on 11 May, the first battle won at Calatafimi, Palermo occupied on 27-29 May, Milazzo on 20 July, the entry into Naples on 7 September, the battle of the Volturno on 1-2 October. On 26 October, at Teano, Garibaldi handed the conquered lands to Victor Emmanuel II and gave up his dictatorship.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military conquest and the birth of the kingdom came the vote: the plebiscites turned a conquest into a decision, a legal title to show the chancelleries of Europe. Suffrage was universal but male only. Law no. 4671 was passed by the Senate on 26 February 1861 and by the Chamber on 14 March; its single article stated that the sovereign took, for himself and his successors, the title of King of Italy. And here is the answer to the opening question: the king stayed "II" because united Italy was the Savoyard state enlarged, not a new one. 17 March is the Anniversary of Italian Unity, a national holiday established in 1911.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1861 the building site was far from closed. Venetia came with the Third War of Independence in 1866, which went badly in the field but ended with the annexation, confirmed by the plebiscite of 21 and 22 October. Rome came on 20 September 1870, when troops under General Raffaele Cadorna opened a breach in the walls between Porta Pia and Porta Salaria; the court and government moved there the following year. The state tried to regulate relations with the Church through the Law of Guarantees in 1871, but the pope rejected it and, with the non expedit, forbade Italian Catholics to take part in the kingdom's political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uprisings succeeded, and political participation stayed with a small minority, students, professionals, army officers and liberal nobility. The clearest measure is education. At the 1861 census 75% of the whole population was illiterate; among adults alone, about 40% of men and fewer than a quarter of women could read and write. The overall figure fell to 68.8% in 1871 and 61.9% in 1881, slow progress that measures the distance between the new state and the daily lives of its citizens.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Unification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many states to a single kingdom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DETAIL THAT SAYS A GREAT DEAL</a:t>
            </a:r>
            <a:endParaRPr lang="en-US" sz="1300" dirty="0"/>
          </a:p>
        </p:txBody>
      </p:sp>
      <p:sp>
        <p:nvSpPr>
          <p:cNvPr id="3" name="Shape 1"/>
          <p:cNvSpPr/>
          <p:nvPr/>
        </p:nvSpPr>
        <p:spPr>
          <a:xfrm>
            <a:off x="2562555" y="2474824"/>
            <a:ext cx="81920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Italy's first king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remain "II" and not become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BUILDING SITE, IN FOUR STAGES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failed attempts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wars against Austria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months of the Thousand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kingdom's unfinished business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PROJECTS FOR ITALY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Mazzini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republican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unitary republic, born of popular insurrection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Cavour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 of the Piedmontese government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Enlarging the Savoyard state through diplomacy and alliances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Garibaldi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soldier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Conquered the south in 1860 in the name of Victor Emmanuel II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WARS OF INDEPENDENCE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Plombières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pact with France, 21 July 1858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Nice and Savoy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bill for the alliance, March 1860</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defeat at Custoza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Lombardy to Piedmont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Venetia to Italy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MONTHS THAT TOPPLED A KINGDOM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volunteers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sailed from Quarto, near Genoa, on 5 May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Marsala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landing of 11 May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then Calatafimi, Palermo, Milazzo and Naples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Teano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26 October</a:t>
            </a:r>
            <a:pPr indent="0" marL="0">
              <a:lnSpc>
                <a:spcPct val="120000"/>
              </a:lnSpc>
              <a:buNone/>
            </a:pPr>
            <a:r>
              <a:rPr lang="en-US" sz="1500" dirty="0">
                <a:solidFill>
                  <a:schemeClr val="tx2"/>
                </a:solidFill>
                <a:latin typeface="+mn-lt" pitchFamily="34" charset="0"/>
                <a:ea typeface="+mn-lt" pitchFamily="34" charset="-122"/>
                <a:cs typeface="+mn-lt" pitchFamily="34" charset="-120"/>
              </a:rPr>
              <a:t>: Garibaldi handed the conquered lands to the king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VOTES THAT HELD THE PIECES TOGETHER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lowest yes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Sicily and the Neapolitan provinces, 21 October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million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 at the polls</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former subjects of the old states, under universal male suffrage, 1860 to 1870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 4671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law</a:t>
            </a:r>
            <a:pPr indent="0" marL="0">
              <a:lnSpc>
                <a:spcPct val="120000"/>
              </a:lnSpc>
              <a:buNone/>
            </a:pPr>
            <a:r>
              <a:rPr lang="en-US" sz="1500" dirty="0">
                <a:solidFill>
                  <a:schemeClr val="tx2"/>
                </a:solidFill>
                <a:latin typeface="+mn-lt" pitchFamily="34" charset="0"/>
                <a:ea typeface="+mn-lt" pitchFamily="34" charset="-122"/>
                <a:cs typeface="+mn-lt" pitchFamily="34" charset="-120"/>
              </a:rPr>
              <a:t>: promulgated in Turin on 17 March 1861, Victor Emmanuel II King of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STILL AUSTRIAN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Venetia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1866</a:t>
            </a:r>
            <a:pPr indent="0" marL="0">
              <a:buNone/>
            </a:pPr>
            <a:r>
              <a:rPr lang="en-US" sz="1600" b="1" dirty="0">
                <a:solidFill>
                  <a:schemeClr val="bg1"/>
                </a:solidFill>
                <a:latin typeface="+mj-lt" pitchFamily="34" charset="0"/>
                <a:ea typeface="+mj-lt" pitchFamily="34" charset="-122"/>
                <a:cs typeface="+mj-lt" pitchFamily="34" charset="-120"/>
              </a:rPr>
              <a:t> the third war</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war lost in the field, annexation sealed by plebiscite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STILL THE POPE'S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Rome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1870</a:t>
            </a:r>
            <a:pPr indent="0" marL="0">
              <a:buNone/>
            </a:pPr>
            <a:r>
              <a:rPr lang="en-US" sz="1600" b="1" dirty="0">
                <a:solidFill>
                  <a:schemeClr val="bg1"/>
                </a:solidFill>
                <a:latin typeface="+mj-lt" pitchFamily="34" charset="0"/>
                <a:ea typeface="+mj-lt" pitchFamily="34" charset="-122"/>
                <a:cs typeface="+mj-lt" pitchFamily="34" charset="-120"/>
              </a:rPr>
              <a:t> Porta Pia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Cadorna's troops entered through the breach on 20 September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LASTING RIFT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Church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1871</a:t>
            </a:r>
            <a:pPr indent="0" marL="0">
              <a:buNone/>
            </a:pPr>
            <a:r>
              <a:rPr lang="en-US" sz="1600" b="1" dirty="0">
                <a:solidFill>
                  <a:schemeClr val="accent1"/>
                </a:solidFill>
                <a:latin typeface="+mj-lt" pitchFamily="34" charset="0"/>
                <a:ea typeface="+mj-lt" pitchFamily="34" charset="-122"/>
                <a:cs typeface="+mj-lt" pitchFamily="34" charset="-120"/>
              </a:rPr>
              <a:t> Guarantees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Rejected by the pope, who barred Catholics from political life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Risorgimento was no popular movement.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At the kingdom's first census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75%</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Italians could neither read nor write, and national ideas circulated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narrow circles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recaplica.com/en/history/italian-unification/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State Archive of Turin · Italian Ministry of the Interior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Unification (Risorgimento): Summary, Dates and Key Events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