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Deduction starts from general premises and guarantees the conclusion when they're true. Induction builds from particular cases to a general conclusion backed only by 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the path. Starting from true general premises and following the syllogism's form guarantees the conclusion. Building up from observed particular cases leaves the conclusion merely probable.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runs through Aristotle's syllogism, Bacon's 1620 Novum Organum, and the problem of induction Hume raised.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opposite routes toward a conclusion.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Aristotle's syllogism, the form itself rules out true premises paired with a false conclusion. In induction, the evidence supports the hypothesis without that same guarantee.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Later commentators gathered Aristotle's logical treatises into the Organon.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syllogism is an argument of three categorical propositions, two premises and a conclusion that follows logically from them. Later commentators gathered Aristotle's six treatises into the Organon, 'instrument,' a general method for rigorous reasoning.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men are mortal, Socrates is a man, so Socrates is mortal' is the proverbial textbook example, the Internet Encyclopedia of Philosophy notes, but it isn't a passage Aristotle wrote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1620 Novum Organum, Bacon proposed the reverse of the syllogism.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1620 Novum Organum, Francis Bacon proposed a method that moves in stages, one claim building on the last, reaching the general only as the final step. Every advance passes through observation and experiment, and for Bacon gathering the facts is a pursuit in its own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Hume questioned whether induction can ever be guaranteed.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Hume, it isn't contradictory for nature's course to change: observing a regularity in the past doesn't logically guarantee it will repeat. A deductive argument, by contrast, sets a conclusion whose denial would be a logical contradiction — that's the difference in certainty between the two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second one: we can't guarantee that a pattern observed in the past will repeat in the future, because observing it is not a logical proof. A second question for the room: is the tigers syllogism, with two categorical premises and one necessary conclusion, inductive or deductive? It's deductive.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quiz and flashcards revisit Aristotle's syllogism, Bacon's method, and Hume's problem of induction.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Inductive and Deductive Reasoning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ways to reach a conclusion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GO ON</a:t>
            </a:r>
            <a:endParaRPr lang="en-US" sz="1300" dirty="0"/>
          </a:p>
        </p:txBody>
      </p:sp>
      <p:sp>
        <p:nvSpPr>
          <p:cNvPr id="3" name="Shape 1"/>
          <p:cNvSpPr/>
          <p:nvPr/>
        </p:nvSpPr>
        <p:spPr>
          <a:xfrm>
            <a:off x="6063437" y="2106016"/>
            <a:ext cx="202900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conclusion be certain,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only probable?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1620 TO HUME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Deduction, from the general to the particular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Induction builds up from observed cases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Aristotle and the syllogism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Bacon and Hume, two centuries apart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methods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Certain, or only probable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FORM DECIDES THE GUARANTEE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Deduction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DIRECTION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General to particular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GUARANTEE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If true, conclusion guaranteed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Induction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DIRECTION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Particular to general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GUARANTEE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a degree of probability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Logical form decides it: one side guarantees the conclusion, the other only supports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Aristotle and the syllogism</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premises, one necessary conclusion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GATHERED BY LATER COMMENTATORS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propositions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two premises, one necessary conclusion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logical treatises</a:t>
            </a:r>
            <a:pPr indent="0" marL="0">
              <a:lnSpc>
                <a:spcPct val="120000"/>
              </a:lnSpc>
              <a:buNone/>
            </a:pPr>
            <a:r>
              <a:rPr lang="en-US" sz="1500" dirty="0">
                <a:solidFill>
                  <a:schemeClr val="tx2"/>
                </a:solidFill>
                <a:latin typeface="+mn-lt" pitchFamily="34" charset="0"/>
                <a:ea typeface="+mn-lt" pitchFamily="34" charset="-122"/>
                <a:cs typeface="+mn-lt" pitchFamily="34" charset="-120"/>
              </a:rPr>
              <a:t>: collected in the Organon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Socrates example isn't a line Aristotle wrote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the proverbial textbook example; Aristotle's link to 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theory of the syllogism, not that particular sentence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Francis Bacon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general arrives last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METHOD IN STAGES, IN 1620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Bacon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claim at a time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Observation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Facts gathered with dedicated effort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Testing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Checked by experiment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Generalization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Only as the final step</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Hume's challenge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past promises nothing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NO LOGICAL CONTRADICTION</a:t>
            </a:r>
            <a:endParaRPr lang="en-US" sz="1300" dirty="0"/>
          </a:p>
        </p:txBody>
      </p:sp>
      <p:sp>
        <p:nvSpPr>
          <p:cNvPr id="3" name="Shape 1"/>
          <p:cNvSpPr/>
          <p:nvPr/>
        </p:nvSpPr>
        <p:spPr>
          <a:xfrm>
            <a:off x="1841703" y="2843632"/>
            <a:ext cx="57561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pattern seen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past guarantee the future?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FROM THE SYLLOGISM TO HUME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David Hume, what can we not logically guarantee after observing a pattern in the past?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That nature's course can change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That it will repeat in the future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it was really observed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Go over it with the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recaplica.com/en/history/inductive-and-deductive-reasoning/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Inductive and Deductive Reasoning: What Sets Them Apart — Recap</dc:title>
  <dc:subject>PptxGenJS Presentation</dc:subject>
  <dc:creator>Recaplica</dc:creator>
  <cp:lastModifiedBy>Recaplica</cp:lastModifiedBy>
  <cp:revision>1</cp:revision>
  <dcterms:created xsi:type="dcterms:W3CDTF">2026-10-13T03:49:37Z</dcterms:created>
  <dcterms:modified xsi:type="dcterms:W3CDTF">2026-10-13T03:49:37Z</dcterms:modified>
</cp:coreProperties>
</file>