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Edmund Husserl founded phenomenology around 1900-1901, with the Logical Investigations. From there grew a method that would mark an entire century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studying things in themselves, Husserl proposes studying how they present themselves to consciousness: the starting point of his whole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the deck follows, chapter by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Epoché does not deny reality: it suspends it, to observe how it presents itself to consciousness. It is the first step toward transcendental reduction.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Intentionality names the fact that every experience is always an experience of a specific kind. The Stanford Encyclopedia of Philosophy puts it at the center of Husserl's phenomenology.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marked by its books: the Logical Investigations are the turning point, Ideas I the first full system, then the Cartesian Meditations in 1931 and The Crisis of European Sciences in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notes that later phenomenologists contested aspects of Husserl's work while remaining heavily indebted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places this distinction at the center of Husserl's project: understanding what phenomenology claims means understanding what it sets itself apart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epoché suspends the everyday stance toward the world to focus on how it appears to consciousness. A follow-up question for the class: how does an intentional act differ from a plain sensation?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deck's closing slide, with the main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Husserl and Phenomenology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that shaped 20th-century philosophy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VIEW FROM CONSCIOUSNESS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177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we actually know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things appear to 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METHOD TO 20TH-CENTURY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method, epoché and phenomenological reduction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Intentionality of consciousness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works, from 1900 to 1936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20th-century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THE WORLD WE TAKE FOR GRANTED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Everyday stance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the world taken for granted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Epoché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stance gets suspended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Phenomenological reduction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remains is experience as it presents itself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ACT OF CONSCIOUSNESS IS INTENTIONAL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Hoping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hoping FOR something specific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Seeing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perceiving something specific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Wanting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intentional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desiring something specific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1859-1938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Edmund Husserl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1859-1938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Proßnitz, Moravia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1900-1901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Logical Investigations, his turn toward phenomenology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Ideas I, with phenomenological reduction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on April 27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PICKED UP HIS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Being and Time,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phenomenological approach built from Husserl's method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M. Merleau-Ponty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Phenomenology of Perception, 1945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carries phenomenology from Germany into France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Edith 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Husserl's earliest students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develops and questions parts of his method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OF CONSCIOUSNESS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Phenomenology takes consciousness itself as its subject matter.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describes experience as it presents itself,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the causal explanations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study of behavior or matter would use.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EPOCHÉ ACTUALLY DOES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epoché declare that the external world does not exist?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declares it nonexistent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suspends it to observe it more closely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but only for natural objects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Husserl and phenomenology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recaplica.com/en/history/husserl-phenomenology/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Phenomenology? Husserl's Philosophy Explained — Recap</dc:title>
  <dc:subject>PptxGenJS Presentation</dc:subject>
  <dc:creator>Recaplica</dc:creator>
  <cp:lastModifiedBy>Recaplica</cp:lastModifiedBy>
  <cp:revision>1</cp:revision>
  <dcterms:created xsi:type="dcterms:W3CDTF">2026-10-16T02:06:27Z</dcterms:created>
  <dcterms:modified xsi:type="dcterms:W3CDTF">2026-10-16T02:06:27Z</dcterms:modified>
</cp:coreProperties>
</file>