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teacher, a school in Mantua, a way of understanding education that joins letters and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Yes. At the Casa Giocosa, intellectual work alternated with gymnastic and military-style exercise, according to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writing of his own survives from this teacher: what we know comes from pupils and contemporaries, according to Catholic.com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Catholic.com Encyclopedia, letters alone were not enough at the Casa Giocosa: the body and moral conduct mattered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school held together principles of equality and respect for individuality, according to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source, Catholic.com Encyclopedia, describes a tempered use of punishment, not an outright renunciation.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judgment reported by Encyclopedia.com about the Casa Giocosa, not a claim of 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third: a corrective remedy, never given in the heat of the moment. Second question for the class: who was called to Mantua to found the school? Marquess Gianfrancesco Gonzaga.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Humanist pedagogy in the Renaissance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MANTUA, IN 1423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32124" y="2474824"/>
            <a:ext cx="32706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student learn Greek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train in gymnastics 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school?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FELTRE TO MANTUA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Vittorino da Feltre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 Giocosa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Punishment and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of the Casa Giocosa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FELTRE, IN 1378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1378-1446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Feltre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1415-1416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Greek in Venice under Guarino Veronese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Casa Giocosa in Mantua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Mantua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 letters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Greek and Latin authors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Physical exercise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Gymnastic and military drills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MORAL LIFE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Christian virtues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 prayer and Mass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STUDIED AT THE CASA GIOCOSA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Gonzaga children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Court pupils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studied under the same principles of order and trust as everyone else.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Gonzaga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 Giocosa pupil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most learned women of her age; she later chose religious life.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poor pupils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Housed out of charity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for their talent, they studied alongside the noble families.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did not abolish punishment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treated it 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corrective remedy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never given in the heat of discovering a fault.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MANTUA, FROM 1423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Casa Giocosa opens in Mantua, called for by Gianfrancesco Gonzaga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Renaissance school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 Encyclopedia.com calls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Vittorino da Feltre treat punishment?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abolished it completely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gave it immediately, as soon as he discovered the fault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treated it as a corrective remedy, never given on the spot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recaplica.com/en/history/humanist-pedagogy-vittorino-da-feltre/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Catholic.com Encyclopedia · Sapere.it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Humanist Pedagogy: Vittorino da Feltre's School in Renaissance Mantua — Recap</dc:title>
  <dc:subject>PptxGenJS Presentation</dc:subject>
  <dc:creator>Recaplica</dc:creator>
  <cp:lastModifiedBy>Recaplica</cp:lastModifiedBy>
  <cp:revision>1</cp:revision>
  <dcterms:created xsi:type="dcterms:W3CDTF">2026-10-19T00:45:15Z</dcterms:created>
  <dcterms:modified xsi:type="dcterms:W3CDTF">2026-10-19T00:45:15Z</dcterms:modified>
</cp:coreProperties>
</file>