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"pizza" already appears in a document from 997 written in Gaeta, but the dish as we know it was born in Naples in the first half of the nineteenth century. This presentation follows four stages, the word, the dish, the Queen Margherita case and the UNESCO recognition of 2017.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single name, and no single date. The word "pizza" is attested from 997 in a lease contract drawn up in Gaeta; the round, leavened, topped dish was born in Naples in the first half of the nineteenth century, as cheap, popular food; and the Queen Margherita story of 1889 is a popular but historically disputed legend. The fair answer is that pizza has a long history, not an inventor.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oldest document in which scholars have found the word "pizza" is a lease contract from 997, drawn up in Gaeta. Two theories about the word's origin circulate and neither has been settled, one traces it to an Old High German word, bizzo or pizzo, meaning a bite or a piece of bread, the other links it to the Arabic pita. Treccani's own dictionary entry describes the origin as "possibly" Germanic, without closing the question. Whatever the word meant in 997 was in any case something quite different from Neapolitan pizza, probably a flatbread or focaccia, simply topped.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most popular version the cook Raffaele Esposito, together with his wife, prepared three different pizzas for King Umberto I and Queen Margherita of Savoy, who were visiting Naples, and the queen chose the one with the three colors of the Italian flag, red tomato, green basil and white mozzarella. Very similar pizzas, however, had already been described by Emanuele Rocco in 1853 and by the writer Francesco De Bouchard in his 1866 book on the customs of Naples. Esposito's pizzeria passed to the Brandi family in 1932, and in 1989 a commemorative plaque marking the episode was placed in Naples.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letter that would document the episode, dated 11 June 1889 and attributed to Camillo Galli, head of the Royal Household staff, is considered almost certainly a forgery, and it is the only evidence for an event no other document confirms. With the sources available it is not possible to establish with certainty what happened in June 1889. The fairest thing to say is that the Queen Margherita story remains a popular but historically disputed legend, and that the real episode may have given a name to a dish that already existed, rather than creating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2017 UNESCO added the art of the Neapolitan pizzaiuolo to the Representative List of the Intangible Cultural Heritage of Humanity, during a session held in Jeju, South Korea. The bid had started in 2009, backed by Coldiretti, the Associazione Pizzaiuoli Napoletani and the Fondazione UniVerde, and had gathered around two million signatures. What is recognized is not a recipe but a know-how, and the practice covers four distinct phases, from preparing the dough to baking it in a wood-fired oven with the pizzaiolo's characteristic rotating movement. About 3,000 pizzaiuoli work in Naples, divided into three recognized categories, the Master Pizzaiuolo, the pizzaiuolo and the baker, plus the families who pass the craft down at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"pizza" is attested from 997, in a document drawn up in Gaeta. The dish as it is recognized today was born in Naples in the first half of the nineteenth century, cheap street food for ordinary people. On the first pizzeria the sources disagree, between the license of 1792 and the founding of the Antica Pizzeria Port'Alba in 1738. The spread on an industrial scale began only in the 1960s, driven above all by the American chain Pizza Hut, and in 2017 came the UNESCO recognition.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Tomato reached Europe from the Americas in the sixteenth century, and for roughly two centuries Europeans considered it a poisonous plant, unfit to eat. Only later did it enter common use in cooking, eventually becoming the ingredient most associated with pizza. If there is time, a second question from the Recap quiz, what did UNESCO recognize in 2017? (The art of the Neapolitan pizzaiuolo, not a recipe.)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Pizza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document of 997 to UNESCO recognition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1876349" y="2474824"/>
            <a:ext cx="249727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pizza?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word to the dish</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Queen Margherita case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UNESCO recognition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Naples to the world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EARLIEST WRITTEN TRACE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a lease contract drawn up in Gaeta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theories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Old High German, or the Arabic "pita"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Bread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what it meant</a:t>
            </a:r>
            <a:pPr indent="0" marL="0">
              <a:lnSpc>
                <a:spcPct val="120000"/>
              </a:lnSpc>
              <a:buNone/>
            </a:pPr>
            <a:r>
              <a:rPr lang="en-US" sz="1500" dirty="0">
                <a:solidFill>
                  <a:schemeClr val="tx2"/>
                </a:solidFill>
                <a:latin typeface="+mn-lt" pitchFamily="34" charset="0"/>
                <a:ea typeface="+mn-lt" pitchFamily="34" charset="-122"/>
                <a:cs typeface="+mn-lt" pitchFamily="34" charset="-120"/>
              </a:rPr>
              <a:t>: probably a simple flatbread, plainly topped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CASE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Margherita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Naples, 1889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Rocco describes a similar pizza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 Bouchard, on Naples customs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Three pizzas for the royals, as the story goes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pizzeria passes to the Brandis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Tricolor pizzas existed before the queen.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only evidence for the episode is an 1889 letter considered almost certainly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forgery</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pizzas with tomato, mozzarella and basil were already described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1853</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1866.</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A RECIPE, BUT A CRAFT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inscription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the intangible cultural heritage list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pizzaiuoli</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per the official UNESCO record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signatures</a:t>
            </a:r>
            <a:pPr indent="0" marL="0">
              <a:lnSpc>
                <a:spcPct val="120000"/>
              </a:lnSpc>
              <a:buNone/>
            </a:pPr>
            <a:r>
              <a:rPr lang="en-US" sz="1500" dirty="0">
                <a:solidFill>
                  <a:schemeClr val="tx2"/>
                </a:solidFill>
                <a:latin typeface="+mn-lt" pitchFamily="34" charset="0"/>
                <a:ea typeface="+mn-lt" pitchFamily="34" charset="-122"/>
                <a:cs typeface="+mn-lt" pitchFamily="34" charset="-120"/>
              </a:rPr>
              <a:t>: backing a bid that started in 2009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WORD TO WORLD HERITAGE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1738 or 1792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first pizzeria</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1960s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pizza goes global</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word, in Gaeta</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1800s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dish, born in Naples</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UNESCO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did tomato stay out of common use in cooking for so long?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it did not grow well in southern Italy's climate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Europeans considered it a poisonous plant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 was reserved for noble tables only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recaplica.com/en/history/history-of-pizza/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UNESCO · National Geographic · Smithsonian Magazine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Pizza: From Naples to UNESCO Heritage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