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tells the story of a historiographical thesis: according to French historian Philippe Ariès, the idea of childhood as a stage apart is a discovery of early modern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Ariès, no: it is an attention that European families develop mainly from early modern times onward.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puts forward his thesis in 1960; its international reach begins with the 1962 English edition, which carries it beyond France.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years separate the two editions: the second brings Ariès's thesis to English-speaking readers.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ties this shift to changes in marriage and family sensibility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 does not question whether parents loved their children. His thesis is about how closely families attended to their children's upbringing, treated here as a phase with features of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Patricia Crawford and Didier Lett also appear among the critics: Crawford challenges the projection of Western values onto the Middle Ages, while Lett points to medieval linguistic clues.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debate between Ariès and his critics still occupies historians of the family and of childhood.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Ariès's book remains the starting point cited both by those who build on it and by those who challenge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for Ariès, what changes is the care devoted to raising children, seen as a stage of life in its own right. Second question for the class: which historian challenges Ariès using medieval English sources?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the historians' criticism, are at the bottom of the Recap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Childhood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Ariès's thesis and the historians' debate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20032" y="2106016"/>
            <a:ext cx="20189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Has childhood always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stage apart?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ARIÈS'S BOOK TO THE CRITICS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Ariès's book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changes, in his view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historians' criticism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field still open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Ariès's book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France, 1960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IN FRANCE, 1962 IN ENGLISH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Philippe Ariès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L'Enfant et la vie familiale sous l'Ancien Régime in France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appears in English as Centuries of Childhood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modern period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era in which Ariès places the new sentiment of childhood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FRANCE TO THE ENGLISH-SPEAKING WORLD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edition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L'Enfant et la vie familiale sous l'Ancien Régime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 edition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Centuries of Childhood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changes, in his view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at the center of the family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MIDDLE AGES TO EARLY MODERN EUROPE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Ages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distinct idea of childhood, according to Ariès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modern period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becomes the focus of family attention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sentiment of childhood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Especially among high-ranking families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CHANGES, FOR ARIÈS?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change is in how families approach raising their children.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attention that emerges mainly among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prominent families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early modern Europe, alongside shifts in marriage and family sensibility.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historians' criticism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Sources, classes, words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CHALLENGES ARIÈS'S THESIS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Nicholas Orme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Rejects it using medieval English sources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Considers Ariès's thesis on medieval childhood unfounded.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Albrecht Classen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Challenges the choice of sources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Classen, Ariès's choice of sources is too narrow and tells only part of the medieval story.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Linda Pollock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Challenges the reading of ordinary families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 strong emotional bonds in lower-class families, despite their material hardships.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SOURCES, ENGLISH SOURCES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Ariès's thesis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CONCEPT OF CHILDHOOD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distinct idea in the Middle Ages, he argues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Mostly high-ranking families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criticism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 too limited to generalize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Medieval words already distinguish stages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reading settles the question: the field of study remains open.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field still open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1960 to today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DEBATE STILL MATTERS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Ariès opens the field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history of childhood and the family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 of the scholarly debate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those who follow and those who challenge Ariès's thesis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Ariès, what really changes between the Middle Ages and early modern Europe?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Parental affection for children, which was absent before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care devoted to raising children as a stage in its own right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average number of children per family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FIND OUT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recaplica.com/en/history/history-of-childhood/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Slate · Retrospect Journal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Childhood: Ariès's Thesis on a Recent Discovery — Recap</dc:title>
  <dc:subject>PptxGenJS Presentation</dc:subject>
  <dc:creator>Recaplica</dc:creator>
  <cp:lastModifiedBy>Recaplica</cp:lastModifiedBy>
  <cp:revision>1</cp:revision>
  <dcterms:created xsi:type="dcterms:W3CDTF">2026-10-20T00:14:13Z</dcterms:created>
  <dcterms:modified xsi:type="dcterms:W3CDTF">2026-10-20T00:14:13Z</dcterms:modified>
</cp:coreProperties>
</file>