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all twelve month names come from the calendar of ancient Rome, a mix of gods, emperors and plain numbers. The earliest Roman year had only ten months and began in March, not January. Today we will follow that calendar from its origins to the two reforms that corrected it, and see where each month name comes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September, October, November and December are Latin numerals inherited from an older Roman calendar that had only ten months and began in March. When January and February were later added as the first two months of the year, these four months shifted two places forward, but their numeral names were never updated.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Rome's oldest calendar is credited to Romulus, the city's legendary founder, and ran for ten months and 304 days. It started in March rather than January, a choice tied to the return of farm work in spring after the winter lull. The winter months, roughly from late December to the start of March, weren't counted at all, since there was no field work in that stretch to mark off.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was Rome's second king, Numa Pompilius, who added two months to cover the winter gap, Februarius and Ianuarius, and the year reached 355 days, with an intercalary month inserted from time to time to keep it lined up with the seasons. The two were initially placed at the end of the calendar, after December; only later, according to one source around 450 BC, were they swapped, and January became the first month of the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March, January, July and August the sources agree on the origin of the name. January comes from Janus, the Roman god of beginnings and doorways; March from Mars, god of war, traditionally named as Romulus's mythical father; February from the Latin februa, the purification rites held during that period of the year, just before the arrival of spring.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April, May and June the historical sources won't commit to a single explanation, offering two competing theories each with no indication of which one is correct. April from the goddess Aphrodite or Venus, or from the Latin aperio, meaning I open; May from the nymph Maia, or from the maiores, the elders; June from the goddess Juno, or from the iuniores, the younger ones. The etymology of words this old rests on testimony written well after the fact, not on documents explaining the original choice of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September, October, November and December still carry their old numeral names, seventh, eighth, ninth and tenth month in Latin, even though they sit in ninth, tenth, eleventh and twelfth place. Once January and February were moved to the front of the calendar, every month after them slid forward by two positions, and nobody bothered updating the names. That mismatch has survived intact into the calendar we still use, a small linguistic fossil sitting in plain sight.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Quintilis, the fifth month of the old ten-month calendar, was renamed Iulius in honor of Julius Caesar; one source places the renaming in 44 BC, though the exact year isn't confirmed to the same degree by every source consulted. Sextilis, the sixth month, was renamed Augustus in 8 BC in honor of the emperor Augustus.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Numa Pompilius's calendar, built around lunar cycles with an intercalary month added at someone's discretion, drifted out of step with the actual seasons easily. Julius Caesar reformed the system, introducing a 365-day year with one extra day every four years, the leap year, added in February; the reform took effect on January 1, 45 BC. Pope Gregory XIII fixed the leftover drift with the bull "Inter Gravissimas", issued on February 24, 1582.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reconcile the old, drifted calendar with the new system, 46 BC was stretched to 445 days, which is why historians call it the year of confusion. The Julian calendar still overestimated the length of the solar year by about eleven minutes, though, nudging the date of Easter by roughly one day every 130 years. Pope Gregory XIII fixed it, and Thursday, October 4, 1582, was followed directly by Friday, October 15, 1582.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historical sources state explicitly that August wasn't Augustus's birth month — that was September. The month, originally called Sextilis, was renamed in his honor in 8 BC. One source says it was chosen because it was the month he first became consul and conquered Egypt.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It was Numa Pompilius, Rome's second king, who added the two winter months, January and February, bringing the year to 355 days. If there is time, a second question from the Recap quiz: how many months did the calendar attributed to Romulus have? (Ten, running 304 days and starting in March.)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Names of the Months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thousand years of reform inside twelve words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503936" y="2843632"/>
            <a:ext cx="228940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isn't September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seventh month?</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year of ten months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gods and the rites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fossil in the calendar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Caesar, Augustus and a pope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year of ten months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Rome started counting from March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CALENDAR CREDITED TO ROMULUS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Martius to December</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winter stretch was left uncounted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March</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first month</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year opened with the return of farm work</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AND AFTER NUMA POMPILIUS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Calendar of Romulus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MONTHS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Ten, from March</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LENGTH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304 days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With Numa Pompilius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MONTHS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Twelve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LENGTH</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355 days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January and February were added to cover the winter gap.</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The gods and the rites</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Janus, Mars and the februa of February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GODS AND RITES, THE ESTABLISHED ORIGINS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Janus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God of beginnings and doorways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January, Ianuarius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Mars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God of war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March, from Romulus's mythical father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februa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Purification rites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February, just before spring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UNRESOLVED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April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theories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goddess Venus, or "aperio"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UNRESOLVED</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May</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theories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nymph Maia, or the "maiores"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UNRESOLVED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June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a:t>
            </a:r>
            <a:pPr indent="0" marL="0">
              <a:buNone/>
            </a:pPr>
            <a:r>
              <a:rPr lang="en-US" sz="1600" b="1" dirty="0">
                <a:solidFill>
                  <a:schemeClr val="accent1"/>
                </a:solidFill>
                <a:latin typeface="+mj-lt" pitchFamily="34" charset="0"/>
                <a:ea typeface="+mj-lt" pitchFamily="34" charset="-122"/>
                <a:cs typeface="+mj-lt" pitchFamily="34" charset="-120"/>
              </a:rPr>
              <a:t> theories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goddess Juno, or the "iuniores"</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A fossil in the calendar</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September stays seventh in name only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NUMBERED MONTHS SLIPPED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ten-month calendar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SEPTEMBER</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seventh month</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DECEMBER</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tenth month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calendar we use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SEPTEMBER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ninth month</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DECEMBER</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twelfth month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months at the front moved all the rest, and the names stayed put.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233746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Which month was called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Quintilis?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50" b="1" dirty="0">
                <a:solidFill>
                  <a:schemeClr val="tx1"/>
                </a:solidFill>
                <a:latin typeface="+mj-lt" pitchFamily="34" charset="0"/>
                <a:ea typeface="+mj-lt" pitchFamily="34" charset="-122"/>
                <a:cs typeface="+mj-lt" pitchFamily="34" charset="-120"/>
              </a:rPr>
              <a:t>Caesar, Augustus and a pope</a:t>
            </a:r>
            <a:endParaRPr lang="en-US" sz="28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reforms to bring the year back in line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THOUSAND YEARS OF REFORM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Numa Pompilius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adds January and February</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Caesar and Augustus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give July and August their names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Calendar of Romulus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ten months, 304 days</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Julian reform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365 days, from 45 BC</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Gregorian reform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1582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JOLTS TO BRING THE CALENDAR BACK IN STEP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long 46 BC ran, the year of confusion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 dropped</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October 4 to October 15, 1582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1582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bull</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 Gravissimas", of February 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August is not Augustus's birth month.</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month was called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Sextilis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was renamed in his honor in 8 BC. Augustus was born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September</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in August.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added January and February to the Roman calendar?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Julius Caesar</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Numa Pompilius, Rome's second king</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emperor Augustus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recaplica.com/en/history/history-month-names/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Royal Observatory of Belgium · Encyclopaedia Romana · The Conversation · Encyclopedia Virginia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September Isn't the Seventh Month: The Origin of Month Names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