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masters of the same period, the one art historians call the High Renaissance.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partly true: three of the four, Bramante, Michelangelo and Raphael, worked together for Julius II in Rome between 1508 and 1512; Leonardo, in those same years, was mostly in Milan.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in Urbino at the court of Federico da Montefeltro, Bramante drew his main inspiration in Rome from direct study of ancient monuments, according to sapere.it.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Gallery in London, Leonardo built his compositions through preparatory drawings, because pose and gesture were meant to reveal the motions of the mind of whoever was portrayed.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Michelangelo studied the anatomy and movement of the body through a personal reading, loosely tied to classical rules, according to Treccani.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Florence is where they meet; Rome, from 1508, is where they work side by side in the workshops of Julius 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workshops, opened within the same handful of years under the same pope.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Bramante builds on Brunelleschi and Alberti but studies Roman ruins directly; Michelangelo bends classical proportion toward his own reading of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 becomes the shared workshop for three of the four masters; the fourth, Leonardo, follows a parallel path between Milan and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1512, the ceiling was commissioned in 1508 and finished that October. Second question: who commissioned the Stanza della Segnatura from Raphael?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and flashcards for reviewing masters, works and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High Renaissance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Bramante, Leonardo, Michelangelo and Raphael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1490 AND 1520</a:t>
            </a:r>
            <a:endParaRPr lang="en-US" sz="1300" dirty="0"/>
          </a:p>
        </p:txBody>
      </p:sp>
      <p:sp>
        <p:nvSpPr>
          <p:cNvPr id="3" name="Shape 1"/>
          <p:cNvSpPr/>
          <p:nvPr/>
        </p:nvSpPr>
        <p:spPr>
          <a:xfrm>
            <a:off x="4384802" y="2474824"/>
            <a:ext cx="30761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Four masters, one patron?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BRAMANTE TO RAPHAEL</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Bramante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Leonardo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Michelangelo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Raphael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Bramante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Rome's ancient ruins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1444-1514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Donato Bramante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1444-1514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Cloister of Santa Maria della Pace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Tempietto in Montorio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at seventy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Leonardo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Drawing comes before color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1452-1519</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Leonardo da Vinci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1452-1519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1494-1497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Paints The Last Supper in Milan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1508-1513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stay in Milan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the Château du Clos Lucé, in France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Michelangelo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body free of the rulebook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1498-1541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David</a:t>
            </a:r>
            <a:pPr indent="0" marL="0">
              <a:lnSpc>
                <a:spcPct val="120000"/>
              </a:lnSpc>
              <a:buNone/>
            </a:pPr>
            <a:r>
              <a:rPr lang="en-US" sz="1500" dirty="0">
                <a:solidFill>
                  <a:schemeClr val="tx2"/>
                </a:solidFill>
                <a:latin typeface="+mn-lt" pitchFamily="34" charset="0"/>
                <a:ea typeface="+mn-lt" pitchFamily="34" charset="-122"/>
                <a:cs typeface="+mn-lt" pitchFamily="34" charset="-120"/>
              </a:rPr>
              <a:t>: carved between 1501 and 1504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Sistine Chapel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finished for Julius II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Last Judgment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finished under Paul III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Raphael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Synthesis, in Rome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FLORENCE, BEFORE ROME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Raphael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arrives in Florence in the early 1500s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the scene dominated by the other two and measures himself against them, according to Treccani.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Leonardo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already an established name in the city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method, built on preparatory drawing, shapes the environment Raphael encounters.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Michelangelo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direct point of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reading of the body becomes an immediate reference for the younger painter.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1508 AND 1512, IN ROME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New St. Peter's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Bramante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Sistine Chapel ceiling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Michelangelo, from 1508</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Vatican Stanze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Raphael, from 1508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1400S AND HIGH RENAISSANCE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1400s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Codified perspective and proportion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MASTERS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Brunelleschi and Alberti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High Renaissance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starting point, still evolving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MASTERS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Bramante, Leonardo, Michelangelo, Raphael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master kept the earlier rules and then went further with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WITHIN THE SAME YEARS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Between 1508 and 1512 Julius II had Bramante, Michelangelo and Raphael all at work at once.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Leonardo worked mostly in Milan during those same years, but he had already crossed paths with Bramante a decade earlier,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Vigevano project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Michelangelo finish the Sistine Chapel ceiling?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1508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1541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recaplica.com/en/history/high-renaissance-bramante-leonardo-michelangelo-raphael/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sapere.it · Vatican Museums · National Gallery · Ministero della Cultura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Renaissance: Who Were Bramante, Leonardo, Michelangelo and Raphael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