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present the philosophical schools born in the three centuries between the death of Aristotle and the death of Cleopatra.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end of the classical age, philosophical thought moves away from Athens and spreads across the whole Mediterranean; new schools answer the question of how to live well in different 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follows the historical context and then the three main schools of the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 the Hellenistic age of philosophy runs from 322 BCE to 30 BCE; in these three centuries philosophical thought, previously centered in Athens, spreads across the whole Mediterranean.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Stanford Encyclopedia of Philosophy, the virtues are the only good and their opposites the only bad; the goal of Stoic life is to live in agreement with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common misconception links 'epicurean' to luxury; the source holds that Epicurean happiness is freedom from physical pain and mental disturbance.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Pyrrho of Elis calls for refraining from forming opinions; the tradition was later revived by Aenesidemus in the 1st century BCE and continued through Sextus Empiricus, between the 2nd and 3rd centuries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schools, three different answers to the same question of how to live well after the end of the classical polis.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Zeno of Citium, who founds the Stoa shortly before 300 BCE. Second question for the class: what does Epicurus mean by ataraxia?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Stoicism, Epicureanism and Skepticism with sources, a quiz and a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Hellenistic philosophy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Stoicism, Epicureanism and Skepticism after Aristotle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322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37737" y="1737208"/>
            <a:ext cx="22832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live well, once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city-state is no longer 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center of everything?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322 BCE TO 30 BCE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context after Aristotle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Stoicism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Epicureanism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Skepticism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322 BCE, 300 BCE, 30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322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dies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c. 300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founds the Stoa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Cleopatra dies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PRUDENCE, JUSTICE, COURAGE, MODERATION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prudence, justice, courage, moderation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the Stoics, the only good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goal of 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Living in agreement with one's own nature and that of the cosmos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Epicurus' goal: aponia and ataraxia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Epicurus the goal of life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freedom from physical pain and mental disturbance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LIVED C. 360-270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3175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this than that: can we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say it with certainty?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STOICISM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Living by virtue and nature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EPICUREANISM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Happiness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Freedom from pain and disturbance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SKEPTICISM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Pyrrho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Judgment</a:t>
            </a:r>
            <a:endParaRPr lang="en-US" sz="37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Suspension of every claim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founds Stoicism?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Zeno of Citium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Epicurus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Pyrrho of Elis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recaplica.com/en/history/hellenistic-philosophy/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Hellenistic Philosophy: What Is It and What Are Its Schools — Recap</dc:title>
  <dc:subject>PptxGenJS Presentation</dc:subject>
  <dc:creator>Recaplica</dc:creator>
  <cp:lastModifiedBy>Recaplica</cp:lastModifiedBy>
  <cp:revision>1</cp:revision>
  <dcterms:created xsi:type="dcterms:W3CDTF">2026-10-11T04:25:42Z</dcterms:created>
  <dcterms:modified xsi:type="dcterms:W3CDTF">2026-10-11T04:25:42Z</dcterms:modified>
</cp:coreProperties>
</file>