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Philo was born around 20 BCE in Alexandria in Egypt and died after 40 CE. He was Jewish, from a wealthy and prominent family in the community, and he had received a high-level Greek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Philo answers yes, on one condition, that the text carries two meanings. The Jewish Encyclopedia describes his method as resting on that double sense, literal and allegorical, and points to allegory as the tool with which he joined Greek wisdom and the Jewish religion.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Jewish Encyclopedia puts his birth around 20 BCE and his death after 40 CE. The Internet Encyclopedia of Philosophy adds the detail about the family, wealthy and prominent in the Jewish community of the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reports that the embassy of the Jews of Alexandria set out after a riot, that Philo took part in person and that he left an account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explains that Philo read the biblical laws in their literal sense and at the same time as symbols of intelligible realities, and that the hidden meanings of the texts are reached only with God's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defines the Logos as whatever of the divine essence is understandable to a human being, because God in full stays beyond understanding. The Internet Encyclopedia of Philosophy describes it as the bond holding all the parts of the world together, with a function like the one it serves in the soul towards the body, and presents it also as the thoughts of God and as their hypostatisation for physical creation. The Jewish Encyclopedia records the high priest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Encyclopedia of Philosophy cites Theagenes of Rhegium as the Greek precedent for allegorical reading and Antiochus of Ascalon for the passage of Stoic doctrine into Platonism. The Stanford Encyclopedia of Philosophy recalls that the idea of a Plato inspired by Moses had already been put forward by Jewish thinkers, Aristobulus in particular.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allegory, which the Jewish Encyclopedia names as the tool with which Philo fuses the two traditions inside his own philosophy. A second question for the class, who is named as the Greek precedent for reading stories allegorically?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page carries the concept map, the five-question quiz and the flashcards for revising the life, the allegorical method and the Logos.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Hellenistic Judaism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Philo of Alexandria, the Jewish thinker who read the Bible with Greek tools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ALEXANDRIA IN EGYPT, FIRST CENTURY</a:t>
            </a:r>
            <a:endParaRPr lang="en-US" sz="1300" dirty="0"/>
          </a:p>
        </p:txBody>
      </p:sp>
      <p:sp>
        <p:nvSpPr>
          <p:cNvPr id="3" name="Shape 1"/>
          <p:cNvSpPr/>
          <p:nvPr/>
        </p:nvSpPr>
        <p:spPr>
          <a:xfrm>
            <a:off x="1691945" y="1737208"/>
            <a:ext cx="24877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the Bible be read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through the eyes of a Greek</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philosopher?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Philo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readings of one text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Logos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Greek and Jewish forerunners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ALEXANDRIA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Philo of Alexandria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 20 BCE – after 40 CE</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 BCE</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into a wealthy, prominent family</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1st c. CE</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high-level Greek education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40 CE</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Leaves with the embassy for Rome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ALEXANDRIA TO ROME, IN 40 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Legatio ad Gaium</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Philo's own account</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Alexandria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After a riot in the city</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embassy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Philo is among the envoys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Before the emperor Caligula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PHILO READS THE BIBLICAL LAWS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Literal sense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STATES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Rules to observe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REACHED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 face value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Allegorical sense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STATES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Symbols grasped by thought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REACHED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 God's help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Philo keeps both readings, one on top of the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THE LOGOS IS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Logos is not God.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share of the divine essence a human mind can grasp</a:t>
            </a:r>
            <a:pPr indent="0" marL="0">
              <a:lnSpc>
                <a:spcPct val="125000"/>
              </a:lnSpc>
              <a:buNone/>
            </a:pPr>
            <a:r>
              <a:rPr lang="en-US" sz="1750" dirty="0">
                <a:solidFill>
                  <a:srgbClr val="D8D6CF"/>
                </a:solidFill>
                <a:latin typeface="+mn-lt" pitchFamily="34" charset="0"/>
                <a:ea typeface="+mn-lt" pitchFamily="34" charset="-122"/>
                <a:cs typeface="+mn-lt" pitchFamily="34" charset="-120"/>
              </a:rPr>
              <a:t>, since God taken whole is never reached. For the IEP it also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holds the parts of the world together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GOT THERE BEFORE PHILO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Theagenes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Greek precedent for allegory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Read stories on a second level.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Aristobulus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Jewish thinker before Philo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Said Plato had drawn on Moses.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Antiochus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Joined Plato and the Stoics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Platonism full of Stoic terms.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tool does Philo use to bring Greek wisdom and the Jewish religion together?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Literal translation of the texts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Allegory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Public debate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the Recap </a:t>
            </a:r>
            <a:pPr indent="0" marL="0">
              <a:buNone/>
            </a:pPr>
            <a:r>
              <a:rPr lang="en-US" sz="1700" b="1" dirty="0">
                <a:solidFill>
                  <a:schemeClr val="bg1"/>
                </a:solidFill>
                <a:latin typeface="+mn-lt" pitchFamily="34" charset="0"/>
                <a:ea typeface="+mn-lt" pitchFamily="34" charset="-122"/>
                <a:cs typeface="+mn-lt" pitchFamily="34" charset="-120"/>
              </a:rPr>
              <a:t>recaplica.com/en/history/hellenistic-judaism/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Jewish Encyclopedia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Hellenistic Judaism: What It Was and How Philo Read the Bible with Plato — Recap</dc:title>
  <dc:subject>PptxGenJS Presentation</dc:subject>
  <dc:creator>Recaplica</dc:creator>
  <cp:lastModifiedBy>Recaplica</cp:lastModifiedBy>
  <cp:revision>1</cp:revision>
  <dcterms:created xsi:type="dcterms:W3CDTF">2026-10-11T04:25:42Z</dcterms:created>
  <dcterms:modified xsi:type="dcterms:W3CDTF">2026-10-11T04:25:42Z</dcterms:modified>
</cp:coreProperties>
</file>