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look at what existentialism is, through the German philosopher who shaped it most while refusing to be called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answer, given by Heidegger himself in 1946, is no: in the Letter on Humanism he rejects the label.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follows the article's structure, from his life to his thought and the break with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dates that frame Heidegger's life, from his birth in Baden to his death in Freiburg.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Being and Time is Heidegger's most important work according to Treccani, yet it remains a project only partly realized.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human being insofar as it understands its own existence, unlike an object that merely exists: not a thing among things, but the one entity that questions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contrast comes from the Letter on Humanism, where Heidegger argues openly against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Heidegger's thought fed twentieth-century existentialism, yet by his own account he stands outside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documents the party membership, kept until the end of the regime, and Heidegger's later denials and minimizing of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Being and Time, Dasein, and the break with Sartre: three threads that help place Heidegger's thought.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Heidegger, being, and a label he refused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TWENTIETH-CENTURY PHILOSOPHY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271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 Heidegger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existentialist?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HIS LIFE TO HIS THOUGHT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Heidegger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Being and Time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Dasein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Existentialism, yes or 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BADEN, DIED IN FREIBURG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Meßkirch, Germany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Being and Time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Rector in Freiburg, joins the Nazi party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Freiburg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BEING AND TIME, AT A GLANCE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appears in February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realization of the original plan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planned continuation never appeared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UNDERSTANDING ONE'S OWN BEING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72080" y="2106016"/>
            <a:ext cx="19435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Dasein for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QUESTION, OPPOSITE ANSWERS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Embraces existentialism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Claims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Rejects it in 1946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Ties it to metaphysics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answers to the same question about being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 did not call himself an existentialist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1946 Letter on Humanism he argues against Sartre and rejects the label, because he sees it as tied to a metaphysics of humanism he wants to move past.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FREIBURG, FROM 1933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Elected rector of the University of Freiburg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May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the Nazi party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war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Repeatedly denies or plays down its real extent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recaplica.com/en/history/heidegger-existentialism/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Existentialism? Heidegger, Being and Time, and Dasein — Recap</dc:title>
  <dc:subject>PptxGenJS Presentation</dc:subject>
  <dc:creator>Recaplica</dc:creator>
  <cp:lastModifiedBy>Recaplica</cp:lastModifiedBy>
  <cp:revision>1</cp:revision>
  <dcterms:created xsi:type="dcterms:W3CDTF">2026-10-16T03:47:56Z</dcterms:created>
  <dcterms:modified xsi:type="dcterms:W3CDTF">2026-10-16T03:47:56Z</dcterms:modified>
</cp:coreProperties>
</file>