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Elements of the Philosophy of Right is Hegel's main work of political philosophy, published in Berlin in 1821. Today we trace the path from abstract right through morality to ethical life and the ethical state.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preface, Hegel writes that what is rational is actual and what is actual is rational, framing the attempt to grasp the state as inherently rational. He adds that philosophy does not tell the state how it ought to be, only how the ethical universe is to be known: an explicit guard against a prescriptive reading.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work moves through three main stages, Abstract Right, Morality, and Ethical Life, before reaching the definition of the ethical state and its critical reception.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Internet Encyclopedia of Philosophy, the work's three parts track the stages of the Idea of the absolutely free will: Abstract Right, Morality, and Ethical Life, which the Stanford Encyclopedia of Philosophy describes as the stage that brings the first two together.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the Internet Encyclopedia of Philosophy, ethical life branches into Family, Civil Society, and the State; Hegel calls the last the actuality of the ethical Idea and of concrete freedom, in paragraphs 257 and 260.</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Stanford Encyclopedia of Philosophy calls the moral standpoint, taken by itself, an abstract and hypothetical exercise; ethical life, by contrast, is the Idea of freedom developed in the existing world, according to the Internet Encyclopedia of Philosophy, and the stage the Stanford Encyclopedia of Philosophy describes as the one that unites the whole path.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Three paragraphs of the Elements define the state: 257 as the actuality of the ethical Idea, 260 as the actuality of concrete freedom, and 265, which names family and civil society as components of its constitution.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reading that makes Hegel an apologist for authoritarianism traces back to Karl Popper and others. The Stanford Encyclopedia of Philosophy notes that most commentators today consider it wrong: the state is the community where individuals realize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is Family, civil society, and state. Second question for the class: according to the Stanford Encyclopedia of Philosophy, which reading of Hegel do most commentators today reject?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Elements of the Philosophy of Right moves through three stages, from abstract right through ethical life to the ethical state. The quiz and flashcards review the three branches of ethical life, the paragraphs that define the state, and the reading of Hegel that today's commentators reject.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Elements of the Philosophy of Right</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Hegel on the state and ethical life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BERLIN, PREFACE DATED 25 JUNE 1820</a:t>
            </a:r>
            <a:endParaRPr lang="en-US" sz="1300" dirty="0"/>
          </a:p>
        </p:txBody>
      </p:sp>
      <p:sp>
        <p:nvSpPr>
          <p:cNvPr id="3" name="Shape 1"/>
          <p:cNvSpPr/>
          <p:nvPr/>
        </p:nvSpPr>
        <p:spPr>
          <a:xfrm>
            <a:off x="3059328" y="2843632"/>
            <a:ext cx="220837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does it mean to call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state rational?</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ABSTRACT RIGHT TO THE STATE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Abstract right and morality</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Ethical life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ethical state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Critical reception</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Abstract right and morality</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Property, punishment, individual conscience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FREEDOM IN THINGS</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Abstract Right</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a:t>
            </a:r>
            <a:pPr indent="0" marL="0">
              <a:buNone/>
            </a:pPr>
            <a:r>
              <a:rPr lang="en-US" sz="1600" b="1" dirty="0">
                <a:solidFill>
                  <a:schemeClr val="bg1"/>
                </a:solidFill>
                <a:latin typeface="+mj-lt" pitchFamily="34" charset="0"/>
                <a:ea typeface="+mj-lt" pitchFamily="34" charset="-122"/>
                <a:cs typeface="+mj-lt" pitchFamily="34" charset="-120"/>
              </a:rPr>
              <a:t> part</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Property and punishment</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ISOLATED JUDGMENT</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Morality</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II</a:t>
            </a:r>
            <a:pPr indent="0" marL="0">
              <a:buNone/>
            </a:pPr>
            <a:r>
              <a:rPr lang="en-US" sz="1600" b="1" dirty="0">
                <a:solidFill>
                  <a:schemeClr val="bg1"/>
                </a:solidFill>
                <a:latin typeface="+mj-lt" pitchFamily="34" charset="0"/>
                <a:ea typeface="+mj-lt" pitchFamily="34" charset="-122"/>
                <a:cs typeface="+mj-lt" pitchFamily="34" charset="-120"/>
              </a:rPr>
              <a:t> part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Alone, it stays abstract</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THE WORLD ALREADY LIVED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Ethical Life</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III</a:t>
            </a:r>
            <a:pPr indent="0" marL="0">
              <a:buNone/>
            </a:pPr>
            <a:r>
              <a:rPr lang="en-US" sz="1600" b="1" dirty="0">
                <a:solidFill>
                  <a:schemeClr val="accent1"/>
                </a:solidFill>
                <a:latin typeface="+mj-lt" pitchFamily="34" charset="0"/>
                <a:ea typeface="+mj-lt" pitchFamily="34" charset="-122"/>
                <a:cs typeface="+mj-lt" pitchFamily="34" charset="-120"/>
              </a:rPr>
              <a:t> part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Family, civil society, state</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Ethical life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Family, civil society, state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FAMILY, CIVIL SOCIETY, AND THE STATE</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Family</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first sphere of ethical life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For Hegel, marriage anchors its stability.</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Civil Society</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Where labor divides and isolates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institutions already show ethical life at work, Hegel argues.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State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actuality of the ethical Idea</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paragraph 260, Hegel also calls it the actuality of concrete freedom.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THE MORAL STANDPOINT ALONE MISSES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Morality alone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MORAL STANDPOINT</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Abstract and hypothetical</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SUBJECTIVE WILL</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immediate wills</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Ethical life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 OF FREEDOM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 the existing world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BRANCHES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Family, society, state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Ethical life makes actual what morality, taken alone, leaves abstract.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ethical state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The actuality of concrete freedom</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ELEMENTS DEFINE THE STATE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257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paragraph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state is the actuality of the ethical Idea"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paragraph</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state is the actuality of concrete freedom"</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paragraph</a:t>
            </a:r>
            <a:pPr indent="0" marL="0">
              <a:lnSpc>
                <a:spcPct val="120000"/>
              </a:lnSpc>
              <a:buNone/>
            </a:pPr>
            <a:r>
              <a:rPr lang="en-US" sz="1500" dirty="0">
                <a:solidFill>
                  <a:schemeClr val="tx2"/>
                </a:solidFill>
                <a:latin typeface="+mn-lt" pitchFamily="34" charset="0"/>
                <a:ea typeface="+mn-lt" pitchFamily="34" charset="-122"/>
                <a:cs typeface="+mn-lt" pitchFamily="34" charset="-120"/>
              </a:rPr>
              <a:t>: family and civil society, components of the constitution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Hegel's state is not a machine that crushes the individual.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Stanford Encyclopedia of Philosophy presents it as a community where individuals and their individuality 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meant to be realized</a:t>
            </a:r>
            <a:pPr indent="0" marL="0">
              <a:lnSpc>
                <a:spcPct val="125000"/>
              </a:lnSpc>
              <a:buNone/>
            </a:pPr>
            <a:r>
              <a:rPr lang="en-US" sz="1750" dirty="0">
                <a:solidFill>
                  <a:srgbClr val="D8D6CF"/>
                </a:solidFill>
                <a:latin typeface="+mn-lt" pitchFamily="34" charset="0"/>
                <a:ea typeface="+mn-lt" pitchFamily="34" charset="-122"/>
                <a:cs typeface="+mn-lt" pitchFamily="34" charset="-120"/>
              </a:rPr>
              <a:t>; most commentators today reject the reading, traced to Karl Popper, that finds authoritarianism there.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Critical reception</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Popper, Marx, and today's commentators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three spheres make up ethical life, according to Hegel's work?</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Family, civil society, state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Church, state, family</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Law, morals, religion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Review with the Quiz and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recaplica.com/en/history/hegel-philosophy-of-right/</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 · G.W.F. Hegel, Elements of the Philosophy of Right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Elements of the Philosophy of Right: What Is Hegel's Ethical State? — Recap</dc:title>
  <dc:subject>PptxGenJS Presentation</dc:subject>
  <dc:creator>Recaplica</dc:creator>
  <cp:lastModifiedBy>Recaplica</cp:lastModifiedBy>
  <cp:revision>1</cp:revision>
  <dcterms:created xsi:type="dcterms:W3CDTF">2026-10-12T07:47:28Z</dcterms:created>
  <dcterms:modified xsi:type="dcterms:W3CDTF">2026-10-12T07:47:28Z</dcterms:modified>
</cp:coreProperties>
</file>