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introduction to the thought of Georg Wilhelm Friedrich Hegel and to German idealism, the movement that between the late 1700s and the first half of the 1800s starts from Kant and pushes his philosophy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 thought an unknowable thing in itself always remained, beyond how things appear to us. Hegel, together with Fichte and Schelling, found this distinction self-contradictory.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ahead: Hegel's biography, his place in German idealism after Kant, the method of the dialectic, and the concept of Geist.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Tübingen, Hegel spent years outside academia before returning to university life in 1816 in Heidelberg. In 1807 he published the Phenomenology of Spirit, finished the year before: his first major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Fichte, Schelling and Hegel pushed Kant's position into absolute idealism. For Fichte, thinking of a thing in itself independent of thought already turns it into an object for consciousness, which is self-contradictory. For Hegel the two didn't sit on the same level: he granted Fichte the subjective, Schelling the objective or absolute.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Hegel's method, the dialectic surfaces a concept's contradictions and resolves them, carrying thought toward a richer form of consciousness. Aufheben has a double meaning, to negate and to preserve, and the negation produces not nothing but a determinate negation with a 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well-known thesis-antithesis-synthesis scheme often used to summarize Hegel's dialectic in textbooks isn't how he described his own method: it belongs to Fichte's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German term Geist, central to Hegel's philosophy, can be translated as either mind or Spirit; the second is preferred because it carries the cultural and collective sense of the concept. In the Phenomenology, Hegel moves from the study of individual consciousness to objective spirit, the cultural and social forms a community shares.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Hegel and Schelling had been friends and fellow seminary students in Tübingen. A sharp remark in the preface to the Phenomenology of Spirit was read by Schelling as a personal attack, and it ended the friendship on the spot. After Hegel's death, the Prussian authorities called Schelling to his chair in Berlin, according to the source to counter the influence Hegel's philosophy had built over a generation of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negating and preserving at once: that's the double meaning of aufheben, the core of Hegel's dialectical method. A second question for the class: why isn't the thesis-antithesis-synthesis formula Hegel's, even though textbooks often credit it to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Myths, flashcards and FAQ on Hegel and German idealism.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Hegel and German Idealism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Kant's philosophy to Spirit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2627376" y="2106016"/>
            <a:ext cx="15948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we know things as they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KANT TO THE CONCEPT OF SPIRIT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Hegel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Idealism after Kant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dialectic</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Spirit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Hegel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Stuttgart to the chair in Berlin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STUTTGART IN 1770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Georg Wilhelm Friedrich Hegel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1770-1831</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1788-1793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Studies philosophy and theology in Tübingen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Gains the chair of philosophy in Berlin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Berlin after years of wide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Idealism after Kant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Fichte, Schelling and Hegel push Kant further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SHARED STARTING POINT: KANT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APPEARANCES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things appear to us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THING IN ITSELF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unknowable, beyond appearances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Hegel, Fichte, Schelling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ABSOLUTE IDEALISM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Deny that the thing in itself is unknowable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CONTRADICTION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Thinking it already makes it an object of consciousness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All three merge appearance and the thing in itself into a single process of reason.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dialectic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Aufheben: negating and preserving at once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CONCEPT GENERATES THE NEXT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Aufheben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Negating and preserving at once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concept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starting philosophical position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Determinate negation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Its contradictions surface and get resolved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richer concept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Negates the previous one while preserving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'Thesis-antithesis-synthesis' is not Hegel's formula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label comes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Fichte</a:t>
            </a:r>
            <a:pPr indent="0" marL="0">
              <a:lnSpc>
                <a:spcPct val="125000"/>
              </a:lnSpc>
              <a:buNone/>
            </a:pPr>
            <a:r>
              <a:rPr lang="en-US" sz="1750" dirty="0">
                <a:solidFill>
                  <a:srgbClr val="D8D6CF"/>
                </a:solidFill>
                <a:latin typeface="+mn-lt" pitchFamily="34" charset="0"/>
                <a:ea typeface="+mn-lt" pitchFamily="34" charset="-122"/>
                <a:cs typeface="+mn-lt" pitchFamily="34" charset="-120"/>
              </a:rPr>
              <a:t>'s vocabulary: Hegel spoke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determinate negation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Aufhebung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Spirit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Mind, culture and the life of a community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WORD, TWO POSSIBLE TRANSLATIONS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individual consciousness that thinks</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Spirit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cultural and social forms of a community</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FRIENDSHIP THAT ENDED OVER A CHAIR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Hegel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Author of a remark read as a personal attack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preface to the Phenomenology of Spirit abruptly ends a friendship born in the Tübingen seminary.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Schelling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turned rival, later his successor on the same chair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After Hegel's death, the Prussian authorities call him to Berlin, to the very same chair.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Prussian authorities</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Choose Schelling to contain a legacy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According to the source, they wanted to curb the influence Hegel had built over a generation of students.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aufheben really mean, in Hegel's method?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Simply erasing a concept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Negating and preserving at once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Synthesizing a thesis and an antithesis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Key Points, the map and the quiz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recaplica.com/en/history/hegel-german-idealism/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Hegel and German Idealism: What Is His Philosophy? — Recap</dc:title>
  <dc:subject>PptxGenJS Presentation</dc:subject>
  <dc:creator>Recaplica</dc:creator>
  <cp:lastModifiedBy>Recaplica</cp:lastModifiedBy>
  <cp:revision>1</cp:revision>
  <dcterms:created xsi:type="dcterms:W3CDTF">2026-10-12T08:25:45Z</dcterms:created>
  <dcterms:modified xsi:type="dcterms:W3CDTF">2026-10-12T08:25:45Z</dcterms:modified>
</cp:coreProperties>
</file>