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Encyclopedia of Philosophical Sciences is the handbook in which Hegel condenses his entire philosophical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Hegel published the book in 1817 while teaching in Heidelberg, as a guide for his university lectures.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1817 first edition, Hegel revised and republished the book in 1827 and again in 1830.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splits into Logic, the Philosophy of Nature, and the Philosophy of Spirit, defined through how the idea relates to itself and to its own otherness.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Hegel defines Logic as the science of the idea in itself, the Philosophy of Nature as the idea in its otherness, and the Philosophy of Spirit as the idea returning to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Logic section of the Encyclopedia runs through the doctrine of being, the doctrine of essence, and the doctrine of the concept.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Philosophy of Nature traces nature's gradual development in three parts: mechanics, physics, and organic physics.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Philosophy of Spirit moves from subjective to objective spirit, ending in the three moments of absolute spirit: art, religion, and philosophy.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Phenomenology of Spirit, Hegel's first major published work, came before the Encyclopedia but covers mainly the themes that here fall under subjective and absolute spirit.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title of the work, 'encyclopedia' doesn't mean a simple pile of knowledge: it points to philosophy laid out as one organic, unified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HOW TO SUM UP THE WHOLE SYSTEM?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One book, an entire philosophy in three moves</a:t>
            </a:r>
            <a:endParaRPr lang="en-US" sz="50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A handbook for the classroom</a:t>
            </a:r>
            <a:endParaRPr lang="en-US" sz="27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HANDBOOK REVISED TWICE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Heidelberg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Expanded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revised text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last revision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Three parts, one system</a:t>
            </a:r>
            <a:endParaRPr lang="en-US" sz="3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STAGE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Logic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idea</a:t>
            </a:r>
            <a:pPr indent="0" marL="0">
              <a:buNone/>
            </a:pPr>
            <a:r>
              <a:rPr lang="en-US" sz="1600" b="1" dirty="0">
                <a:solidFill>
                  <a:schemeClr val="bg1"/>
                </a:solidFill>
                <a:latin typeface="+mj-lt" pitchFamily="34" charset="0"/>
                <a:ea typeface="+mj-lt" pitchFamily="34" charset="-122"/>
                <a:cs typeface="+mj-lt" pitchFamily="34" charset="-120"/>
              </a:rPr>
              <a:t> in itself</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Studies pure thought, before it becomes a world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STAGE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Nature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00" b="1" dirty="0">
                <a:solidFill>
                  <a:schemeClr val="bg1"/>
                </a:solidFill>
                <a:latin typeface="+mj-lt" pitchFamily="34" charset="0"/>
                <a:ea typeface="+mj-lt" pitchFamily="34" charset="-122"/>
                <a:cs typeface="+mj-lt" pitchFamily="34" charset="-120"/>
              </a:rPr>
              <a:t>idea</a:t>
            </a:r>
            <a:pPr indent="0" marL="0">
              <a:buNone/>
            </a:pPr>
            <a:r>
              <a:rPr lang="en-US" sz="1600" b="1" dirty="0">
                <a:solidFill>
                  <a:schemeClr val="bg1"/>
                </a:solidFill>
                <a:latin typeface="+mj-lt" pitchFamily="34" charset="0"/>
                <a:ea typeface="+mj-lt" pitchFamily="34" charset="-122"/>
                <a:cs typeface="+mj-lt" pitchFamily="34" charset="-120"/>
              </a:rPr>
              <a:t> in otherness</a:t>
            </a:r>
            <a:endParaRPr lang="en-US" sz="39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same idea taken as the physical world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STAGE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Spirit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idea</a:t>
            </a:r>
            <a:pPr indent="0" marL="0">
              <a:buNone/>
            </a:pPr>
            <a:r>
              <a:rPr lang="en-US" sz="1600" b="1" dirty="0">
                <a:solidFill>
                  <a:schemeClr val="accent1"/>
                </a:solidFill>
                <a:latin typeface="+mj-lt" pitchFamily="34" charset="0"/>
                <a:ea typeface="+mj-lt" pitchFamily="34" charset="-122"/>
                <a:cs typeface="+mj-lt" pitchFamily="34" charset="-120"/>
              </a:rPr>
              <a:t> returning</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idea found again in the mind and in history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DOES LOGIC COVER?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Doctrine of Being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immediate categories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Quality, quantity, measure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Doctrine of Essence</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Reflective thought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Cause, effect, appearance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Doctrine of Concept</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Thought thinking itself</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Judgment, syllogism, idea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DOES THE PHYSICAL WORLD TAKE SHAPE?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Mechanics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Space, time, motion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Bodies in their external relations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Physics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qualities of matter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Heat, light, electricity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Organic physics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Living organisms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mineral to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DOES SPIRIT END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Truth in sensuous form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absolute content shown through beauty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Religion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Truth through imagery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content lived in worship and faith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Philosophy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Truth in concepts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content thought in its purest form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SETS THE TWO WORKS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50" b="1" dirty="0">
                <a:solidFill>
                  <a:srgbClr val="47525F"/>
                </a:solidFill>
                <a:latin typeface="+mj-lt" pitchFamily="34" charset="0"/>
                <a:ea typeface="+mj-lt" pitchFamily="34" charset="-122"/>
                <a:cs typeface="+mj-lt" pitchFamily="34" charset="-120"/>
              </a:rPr>
              <a:t>Phenomenology of Spirit</a:t>
            </a:r>
            <a:endParaRPr lang="en-US" sz="21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1807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consciousness to spirit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Encyclopedia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1817, 1827, 1830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Logic, nature, spirit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Phenomenology traces one path; the full system appears only here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DOES 'ENCYCLOPEDIA' MEAN FOR HEGEL?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Philosophy here forms one continuous system</a:t>
            </a:r>
            <a:endParaRPr lang="en-US" sz="50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Encyclopedia of Philosophical Sciences: Hegel's Logic, Nature, and Spirit — Recap</dc:title>
  <dc:subject>PptxGenJS Presentation</dc:subject>
  <dc:creator>Recaplica</dc:creator>
  <cp:lastModifiedBy>Recaplica</cp:lastModifiedBy>
  <cp:revision>1</cp:revision>
  <dcterms:created xsi:type="dcterms:W3CDTF">2026-10-12T09:28:26Z</dcterms:created>
  <dcterms:modified xsi:type="dcterms:W3CDTF">2026-10-12T09:28:26Z</dcterms:modified>
</cp:coreProperties>
</file>