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Halloween falls on the night of October 31 and, according to the most widely accepted reconstruction, traces back to the ancient Celtic festival of Samhain. Today we see how that leads to the name Halloween, to Jack's lantern, to trick-or-treating and to the holiday's billion-dollar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widely accepted reconstruction, that night lines up with Samhain, the festival that marked the Celtic new year and the start of winter, fixed on November 1. Encyclopedia Britannica frames this link more cautiously than other sources, such as HISTORY and World History Encyclopedia: pre-Christian sources on Samhain are scarce, because the Celts left no written tradition of their own on the subject.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Celts, per HISTORY settled roughly 3,000 years ago in west-central Europe, marked their new year on November 1. The night before, Samhain, was believed to thin the boundary between the living and the dead: druids lit ritual bonfires into which the bones of sacrificed animals were thrown, a detail that, per World History Encyclopedia, may be behind the popular etymology of the English word "bonfire." The same source places the Celtic arrival in Ireland at roughly 2,500 years ago: the two figures aren't necessarily incompatible, but deserve caution since they cover different areas and moments. The festival, per World History Encyclopedia, probably lasted three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609 CE Pope Boniface IV dedicated the Pantheon in Rome to Christian martyrs. It was Pope Gregory III, in the 8th century, who extended the feast to every saint and moved it to November 1. By the year 1000 CE the Church had also established November 2 as a day set aside for the dead. The night before, still tied to Samhain in popular memory, took the name "All-Hallows Eve," contracted over the centuries into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Irish legend, Stingy Jack invited the Devil for a drink and, to avoid paying, talked him into turning into a coin; Jack pocketed it next to a silver cross, which kept the Devil from changing back until he promised to leave Jack alone for a year and never claim his soul. Later Jack tricked him again, getting him to climb a tree and carving a cross into the bark so the Devil was stuck there until he agreed to leave Jack alone for another ten years. When Jack died, neither heaven nor hell would take him; the Devil tossed him a single burning coal, which Jack placed inside a hollowed-out turnip to light his way as he wandered forever between the two worlds: the first "Jack-o'-lantern."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pumpkin has always been Halloween's symbol. In fact, in Ireland and Scotland people carved turnips, following the legend of Stingy Jack, not pumpkins: they hollowed out a menacing face and set it near a window or door, to scare off Stingy Jack and other wandering spirits. It was Irish and British emigrants who carried that tradition to North America and shifted it onto the pumpkin, available there and not back home, turning a generic autumn pastime into a custom tied specifically to Halloween.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people practiced "mumming": dressing up as ghosts or demons and performing skits in exchange for food and drink. As Christianity spread, "souling" emerged: the poor visited wealthier households and received treats called "soul cakes" in exchange for a promise to pray for the dead. In Scotland and Ireland "guising" developed instead: young people dressed up and received small offerings after singing a song, reciting a poem or telling a joke. In the 19th century, with the wave of Irish emigration during the Great Famine, guising and souling reached North America. By the 1920s, pranks had become the main activity of young people at Halloween, often edging into vandalism; one theory holds that this excess pushed communities, in the 1930s, toward an organized, community-based tradition instead: trick-or-treating in the form that endured.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National Retail Federation survey, expected American spending on Halloween in 2025 reached a record $13.1 billion, up from $11.6 billion in 2024 and $12.2 billion in 2023, the previous record. In detail: $4.3 billion on costumes (71% of consumers), $4.2 billion on decorations (78% of consumers, up from 75% in 2024) and $3.9 billion on candy.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Night Samhain Became Halloween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Celtic bonfires to trick-or-treating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843632"/>
            <a:ext cx="2955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Halloween fall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October 31?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Samhain, the Celtic New Year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Church Names the Night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Jack's Lantern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Trick-or-Treating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SAMHAIN, THE CELTIC NEW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ago</a:t>
            </a:r>
            <a:pPr indent="0" marL="0">
              <a:lnSpc>
                <a:spcPct val="120000"/>
              </a:lnSpc>
              <a:buNone/>
            </a:pPr>
            <a:r>
              <a:rPr lang="en-US" sz="1500" dirty="0">
                <a:solidFill>
                  <a:schemeClr val="tx2"/>
                </a:solidFill>
                <a:latin typeface="+mn-lt" pitchFamily="34" charset="0"/>
                <a:ea typeface="+mn-lt" pitchFamily="34" charset="-122"/>
                <a:cs typeface="+mn-lt" pitchFamily="34" charset="-120"/>
              </a:rPr>
              <a:t>: Celts in Europe, per HISTORY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Samhain's likely length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Oct. 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that night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veil between living and dead thins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NIGHT, TWO NAMES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Samhain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Nov. 1, Celtic new year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bonfires, spirits abroad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 Hallows' Eve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Gregory III, 8th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Saints' Day on Nov. 1</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Halloween is born where the two overlap.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IRISH LEGEND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Stingy Jack</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folk legend</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Deal</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convinces the Devil to become a coin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Escape</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puts it next to a silver cross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Trick</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traps him up a tree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Doom</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only a coal inside a turnip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BUSTING A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Halloween's pumpkin was never Irish.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Ireland and Scotland people carved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turnips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pumpkins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emigrants moved the tradition onto the pumpkin once they reached North America.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BEGGING TO TRADITION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Great Famine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Irish emigration, 1800s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1920s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pranks turn into vandalism</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Middle 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mumming, in exchange for food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Souling and guising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prayers and small pranks</a:t>
            </a:r>
            <a:endParaRPr lang="en-US" sz="1400" dirty="0"/>
          </a:p>
        </p:txBody>
      </p:sp>
      <p:sp>
        <p:nvSpPr>
          <p:cNvPr id="10" name="Shape 8"/>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organized trick-or-treating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$13.1 BILLION HALLOWEEN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dollars</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up $1.5B from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on costumes</a:t>
            </a:r>
            <a:pPr indent="0" marL="0">
              <a:lnSpc>
                <a:spcPct val="120000"/>
              </a:lnSpc>
              <a:buNone/>
            </a:pPr>
            <a:r>
              <a:rPr lang="en-US" sz="1500" dirty="0">
                <a:solidFill>
                  <a:schemeClr val="tx2"/>
                </a:solidFill>
                <a:latin typeface="+mn-lt" pitchFamily="34" charset="0"/>
                <a:ea typeface="+mn-lt" pitchFamily="34" charset="-122"/>
                <a:cs typeface="+mn-lt" pitchFamily="34" charset="-120"/>
              </a:rPr>
              <a:t>: bought by 71% of consumers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buy decorations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up from 75% in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recaplica.com/en/history/halloween-history-origins/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Encyclopedia Britannica · World History Encyclopedia · National Retail Federation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Halloween History: From Samhain to Trick-or-Treating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