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Greek temple is a god's house. This deck walks through how one is built, from the floor plan to the roof, and how to spot a Doric, an Ionic and a Corinthian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opisthodomos, the twin of the pronaos. It has no door to the cella because it exists for looks: a temple ringed with columns is seen from every side, so the front is repeated at the back. In the Parthenon, from 433 BC, the western room held the city's public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pronaos is made by the side walls extended forward, the antae, with two columns between them, and a door leads from it into the naos. The opisthodomos lies behind. Around all four sides runs the peristasis, normally one row of columns, which sheltered visitors and gave room for processions.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Seen from the side, the temple always splits into three zones. The underground foundation is the stereobate, and above it comes the crepidoma of three steps. The architrave rests on the capitals and carries what is above it, the frieze is mainly decoration, and the cornice projects to protect what lies beneath. Ionic and Corinthian columns normally have 24 flutes, Doric ones 18 to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defines an order as a series of columns together with the entablature above them. According to Vitruvius, the Corinthian never had an entablature of its own and borrows the Doric or the Ionic one. A Doric column stands directly on the stylobate, while Ionic and Corinthian columns have a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palette was white, blue and red, with some black. Colour sat chiefly on parts that bear nothing: columns and architrave of good limestone or marble were left unpainted, or covered with white stucco.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is credited to the architects Iktinos and Kallikrates, with overall direction and the sculptural programme entrusted to Pheidias. The cella held the gold and ivory statue of Athena, a work of Pheidias. In 1687, during the Venetian siege of the Acropolis, an explosion of the gunpowder the Turks kept in the building brought down large parts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outside of the cella runs an Ionic frieze showing the Panathenaic procession, the great festival of Athens. A second question for the class: which part of the entablature is mainly decoration?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listed at the bottom of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Greek temple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Its parts, the three orders and three temples of Athens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PUZZLE AT THE BACK</a:t>
            </a:r>
            <a:endParaRPr lang="en-US" sz="1300" dirty="0"/>
          </a:p>
        </p:txBody>
      </p:sp>
      <p:sp>
        <p:nvSpPr>
          <p:cNvPr id="3" name="Shape 1"/>
          <p:cNvSpPr/>
          <p:nvPr/>
        </p:nvSpPr>
        <p:spPr>
          <a:xfrm>
            <a:off x="4509973" y="1737208"/>
            <a:ext cx="15411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there a room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cella that has no door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into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CELLA TO THE PARTHENON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temple was for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Floor plan and elevation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Telling the orders apart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Parthenon, Erechtheion, Athena Nike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WALKING IN FROM THE FRONT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Pronaos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Porch with two columns between the walls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cella holding the god's statue</a:t>
            </a:r>
            <a:endParaRPr lang="en-US" sz="1400" dirty="0"/>
          </a:p>
        </p:txBody>
      </p:sp>
      <p:sp>
        <p:nvSpPr>
          <p:cNvPr id="8" name="Shape 6"/>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Opisthodomos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room, no door to the cella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BOTTOM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Crepidoma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steps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top one is the stylobate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MIDDLE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Columns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flutes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Doric has 18 to 20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Entablature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parts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Architrave, frieze, cornice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LOOK AT ON A PHOTO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Doric</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Shaft with no base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Echinus and square abacus, frieze of triglyphs and metopes.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Ionic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Base and two scrolls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Plain or figured frieze, sometimes with dentils.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Corinthian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Capital of acanthus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Scrolls at the corners, Doric or Ionic entablature above.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Greek temples were colourful.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Vivid reds and blues stood out against the white of the stone or plaster. On a Doric frieze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triglyphs were blue and the metopes 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alternation.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PARTHENON, DORIC AND PERIPTERAL: A COLONNADE ON ALL FOUR SIDES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columns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front and back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columns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each side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447-438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years of construction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Pediments finished in 432 BC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unique about the Parthenon among Doric temples?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cella split into two aisles by a row of columns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roof of terracotta tiles painted 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continuous Ionic frieze running around the cella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Greek temple </a:t>
            </a:r>
            <a:pPr indent="0" marL="0">
              <a:buNone/>
            </a:pPr>
            <a:r>
              <a:rPr lang="en-US" sz="1700" b="1" dirty="0">
                <a:solidFill>
                  <a:schemeClr val="bg1"/>
                </a:solidFill>
                <a:latin typeface="+mn-lt" pitchFamily="34" charset="0"/>
                <a:ea typeface="+mn-lt" pitchFamily="34" charset="-122"/>
                <a:cs typeface="+mn-lt" pitchFamily="34" charset="-120"/>
              </a:rPr>
              <a:t>recaplica.com/en/history/greek-temple/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Acropolis Restoration Service · Vitruvius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Temple: Parts and the Three Orders (Doric, Ionic, Corinthian) — Recap</dc:title>
  <dc:subject>PptxGenJS Presentation</dc:subject>
  <dc:creator>Recaplica</dc:creator>
  <cp:lastModifiedBy>Recaplica</cp:lastModifiedBy>
  <cp:revision>1</cp:revision>
  <dcterms:created xsi:type="dcterms:W3CDTF">2026-10-24T03:24:23Z</dcterms:created>
  <dcterms:modified xsi:type="dcterms:W3CDTF">2026-10-24T03:24:23Z</dcterms:modified>
</cp:coreProperties>
</file>