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Gottfried Wilhelm Leibniz, German philosopher and mathematician, in the service of the dukes of Hanover.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was born in Leipzig on July 1, 1646, and died in Hanover on November 14, 1716. He served as librarian for the dukes of Brunswick-Hanover, from Johann Friedrich through his successors.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held that every operation of the mind is, in some sense, a calculation: reasoning always relies on signs, and without symbols distinct thought is not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through Leibniz's thought, from logic to metaphysics, from mathematics to the priority dispute with Newton.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took languages to be the mind's truest mirror, the Stanford Encyclopedia of Philosophy notes; for him, reasoning always leans on signs, which make precise thought and genuine argument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Leibniz, monads are mind-like, simple entities with perception and appetite; they never act on one another causally, but each one expresses the whole universe from its own viewpoint.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Keill accused Leibniz of plagiarism in 1711 in the Transactions of the Royal Society; Leibniz answered that he had never heard of the method of fluxions before reading Wallis. MacTutor calls the inquiry biased because it never heard Leibniz's side, and the report was written by Newton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Keill's 1711 accusation grew out of an inquiry MacTutor calls totally biased: the Royal Society committee never asked Leibniz to give his own account of events.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milestones in Leibniz's mathematics: the 1675 integral notation, the 1684 publication of the differential calculus, and the 1701 publication of the binary system, work he had already finished by 1679.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monads are simple, immaterial substances with perception and appetite. Second question for the class: why did Leibniz think languages mirror the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Leibniz's thought, from logic to monads, from the infinitesimal calculus to the binary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Leibniz</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Logic, monads, and the fight with Newton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WAS LEIBNIZ</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Gottfried Wilhelm Leibniz</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1646-1716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1646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Leipzig</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1684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differential calculus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Hanover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LEIBNIZ'S CLAIM</a:t>
            </a:r>
            <a:endParaRPr lang="en-US" sz="1300" dirty="0"/>
          </a:p>
        </p:txBody>
      </p:sp>
      <p:sp>
        <p:nvSpPr>
          <p:cNvPr id="3" name="Shape 1"/>
          <p:cNvSpPr/>
          <p:nvPr/>
        </p:nvSpPr>
        <p:spPr>
          <a:xfrm>
            <a:off x="503936" y="2843632"/>
            <a:ext cx="30991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every thought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calculation?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Logic as calculus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monadology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Leibniz against Newton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binary system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Logic as calculus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Signs, languages, reason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SIGN TO CALCULATION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Languages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mirror of the mind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Signs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tool of reasoning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Calculation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 operation of the mind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monadology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only true substance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MONAD IS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One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simple, indivisible substance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is what a monad 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direct causal links between monads</a:t>
            </a:r>
            <a:pPr indent="0" marL="0">
              <a:lnSpc>
                <a:spcPct val="120000"/>
              </a:lnSpc>
              <a:buNone/>
            </a:pPr>
            <a:r>
              <a:rPr lang="en-US" sz="1500" dirty="0">
                <a:solidFill>
                  <a:schemeClr val="tx2"/>
                </a:solidFill>
                <a:latin typeface="+mn-lt" pitchFamily="34" charset="0"/>
                <a:ea typeface="+mn-lt" pitchFamily="34" charset="-122"/>
                <a:cs typeface="+mn-lt" pitchFamily="34" charset="-120"/>
              </a:rPr>
              <a:t>: pre-established harmony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Leibniz against Newton</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got there first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1711, A PLAGIARISM ACCUSATION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Leibniz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1675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 own notation, in Paris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HIS DEFENSE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read Newton before Wallis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Keill and the Royal Society</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1711</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publishes the plagiarism accusation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VERDICT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by Newton himself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MacTutor calls the inquiry totally biased.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Leibniz did not copy the calculus from Newton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worked it out in Paris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his own notation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starting in 1675, before Wallis's writings showed him Newton's method.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binary system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Just two digits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NOTATION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1675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1675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first manuscript with the integral symbol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DIFFERENTIAL CALCULUS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1684</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1684</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published in the Nova Methodus pro Maximis et Minimis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BINARY SYSTEM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1701</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1701</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published, though finished by 1679</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GIVE IT A TRY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monads, in Leibniz's philosophy?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Mind-like simple entities with perception and appetite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Indivisible physical atoms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Numerals in the binary system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recaplica.com/en/history/gottfried-leibniz-philosophy-logic/</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MacTutor History of Mathematics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Gottfried Leibniz: Logic, Monads, and the Dispute with Newton — Recap</dc:title>
  <dc:subject>PptxGenJS Presentation</dc:subject>
  <dc:creator>Recaplica</dc:creator>
  <cp:lastModifiedBy>Recaplica</cp:lastModifiedBy>
  <cp:revision>1</cp:revision>
  <dcterms:created xsi:type="dcterms:W3CDTF">2026-10-14T01:18:23Z</dcterms:created>
  <dcterms:modified xsi:type="dcterms:W3CDTF">2026-10-14T01:18:23Z</dcterms:modified>
</cp:coreProperties>
</file>