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Gentile, a philosopher born in 1875 and killed in 1944. The deck explains what actual idealism holds and how its author stood toward fascism, with the name of whoever makes each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Gentile's act is something being done, unlike Aristotle's completed act. Reality exists only as it is being made. The pure act coincides with self-consciousness, which thinks and acts together and so grounds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doctrine, the comparison with Hegel and Croce, the link with the Fascist party, then the ethical state and Gentile's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was born in Castelvetrano on 29 May 1875. The main work of actual idealism, from 1916, is the Teoria generale dello spirito come atto puro. Between 1925 and 1943 he gave his best energies to the Italian Encyclopedia, of which he was first editor. He died in Florence on 15 April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wants to reform Hegel's dialectic by placing all of it inside the act of thinking. He rejects the triad of Idea, Nature and Spirit, because for him everything is Spirit. Croce, according to Wikipedia, is the absolute historicist. According to Treccani the friendship lasted almost thirty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May 1923 Gentile announced his membership of the PNF in a letter to Mussolini. Treccani ties it to the consistency of his philosophy: for the pure act, all reality lives inside the act of thought. The Manifesto came out on 21 April 1925; Croce's reply, on 1 May, had 41 initial signatures and more than 200 in the following days. In 1932 the Fascism entry came out in two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Manifesto was drafted at the Bologna conference in March 1925 and revised by Mussolini. According to Raimo, the idea and the wording of the 1931 loyalty oath for university professors came from Gentile.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Gentile, Treccani explains, the corporative state is ethical because it subordinates the economy to the moral ends of the State. Mussolini, in his 1929 speech to the Chamber on the Lateran Pacts, claimed the ethical character of the Fascist state: the claim is 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Dizionario Biografico reports that Gentile was killed by a Communist partisan group in front of his villa. It names no established responsibility for who ordered it or why. Wikipedia names Bruno Fanciullacci and Antonio Ignesti of the GAP, and writes that the PCI approved and claimed the killing.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Encyclopedia entry on Fascism, volume 14, has a first part by Gentile, "Le idee fondamentali", and a second by Mussolini, "La dottrina politica e sociale". Second question: what did Croce answer in 1925?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includes a quiz, flashcards, myths and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Gentile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Actual idealism and fascism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PURE ACT: SELF-CONSCIOUSNESS THAT GROUNDS ITSELF</a:t>
            </a:r>
            <a:endParaRPr lang="en-US" sz="1300" dirty="0"/>
          </a:p>
        </p:txBody>
      </p:sp>
      <p:sp>
        <p:nvSpPr>
          <p:cNvPr id="3" name="Shape 1"/>
          <p:cNvSpPr/>
          <p:nvPr/>
        </p:nvSpPr>
        <p:spPr>
          <a:xfrm>
            <a:off x="503936" y="2843632"/>
            <a:ext cx="18496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to say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reality is an 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A PHILOSOPHY MEETS A REGIME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 and his philosophy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Gentile, Hegel and Croce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PNF to the 1925 Manifesto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Ethical state and death in 1944</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man and his philosophy</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Castelvetrano to the pure act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SICILY IN 1875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Castelvetrano, eighth of ten children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Teoria generale dello spirito come atto puro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Minister of Education, joins the PNF</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Killed in Florence on 15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Gentile, Hegel and Croce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Dialectic and history compared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CROCE AND GENTILE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Benedetto Croce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REALITY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history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LABEL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historicist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Giovanni Gentile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REALITY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HEGEL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everything is Spirit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Treccani, the break came in October 1924, after almost thirty years.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From the PNF to the 1925 Manifesto</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dates between 1923 and 1932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PARTY CARD TO ENCYCLOPEDIA ENTRY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joins the PNF</a:t>
            </a:r>
            <a:pPr indent="0" marL="0">
              <a:lnSpc>
                <a:spcPct val="120000"/>
              </a:lnSpc>
              <a:buNone/>
            </a:pPr>
            <a:r>
              <a:rPr lang="en-US" sz="1500" dirty="0">
                <a:solidFill>
                  <a:schemeClr val="tx2"/>
                </a:solidFill>
                <a:latin typeface="+mn-lt" pitchFamily="34" charset="0"/>
                <a:ea typeface="+mn-lt" pitchFamily="34" charset="-122"/>
                <a:cs typeface="+mn-lt" pitchFamily="34" charset="-120"/>
              </a:rPr>
              <a:t>: May, as Minister of Education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initial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Croce's reply, 1 May 1925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parts of the Fascism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Gentile and Mussolini, 1932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GENTILE SIGNED AND WROTE FOR THE REGIME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Joins the PNF</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Manifesto and reply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Fascism entry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Ethical state and death in 1944</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theory to the 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DID GENTILE MEAN BY AN ETHICAL STATE?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ethical state, the individual cannot be separated from the community.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action carries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public moral value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author of the Treccani entry reports that for Gentile the ethical state par excellence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Fascist state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FLORENCE, 15 APRIL 1944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the sources say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Villa Montalto at Salviatino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partisan group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awaits documents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ORDERED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established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Treccani: who ordered it is still to be checked.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REMEMBER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Treccani, how did the 1932 Doctrine of Fascism come about?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As an entry in two parts: the first by Gentile, the second by Mussolini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As a text written entirely by Mussolini and revised by Gentile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As a text written entirely by Gentile and signed by Mussolini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FLASHCARDS AND SOURCES ARE IN 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recaplica.com/en/history/giovanni-gentile-actual-idealism-and-fascism/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Il Post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Gentile: Actual Idealism and Fascism — Recap</dc:title>
  <dc:subject>PptxGenJS Presentation</dc:subject>
  <dc:creator>Recaplica</dc:creator>
  <cp:lastModifiedBy>Recaplica</cp:lastModifiedBy>
  <cp:revision>1</cp:revision>
  <dcterms:created xsi:type="dcterms:W3CDTF">2026-10-22T09:01:54Z</dcterms:created>
  <dcterms:modified xsi:type="dcterms:W3CDTF">2026-10-22T09:01:54Z</dcterms:modified>
</cp:coreProperties>
</file>