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presentation summarizing the school reform issued in 1923 by Giovanni Gentile, education minister in Mussolini's first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of its elements were truly new: almost everything had been presented and debated before Mussolini's government. Defending himself in the Senate on 5 February 1925, Gentile said he had invented nothing. In 1920-21 minister Benedetto Croce had seen Parliament and the public turn down his reform of the state exams.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was a philosopher, a historian of philosophy and a politician. He was education minister in Mussolini's first government from 31 October 1922 to 1 July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Decree no. 1054 of 6 May 1923, titled on the ordering of middle education and the national boarding schools, took effect on 17 June. It was followed by no. 2102 on higher education and no. 2185 on primary education. Decree 2185 raised compulsory schooling by law to age 14 and, for the first time, extended it to blind and deaf children. It is not recorded how it was applied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Tognon, primary school went from four years to five, with a three-year vocational supplementary course. The four-year scientific lyceum absorbed the modern streams of the older lyceums and technical schools. The teacher-training schools became a lower and an upper teachers' institute, seven years in all. Secondary education received a cap on places, managed through the entrance exam, and pupils got in through exams run by the receiving school.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Administration was centralized, with 19 regional education offices replacing the provincial school councils. Private schools were admitted alongside public ones, and the state oversaw both through the state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Council of Ministers on 18 March 1931 Mussolini called the 1923 reform a mistake. INDIRE also reports the phrase "the most fascist of reforms", attributed to Mussolini with no date or place. In the 1930s, writes Rosada, regime figures were no longer satisfied. While he was minister, Gentile had been criticized by fascists, anti-fascists, trade groups and parents, for an elitist view of teaching and an excessive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resigned on 14 June 1924, after the kidnapping of Matteotti, and the resignation was ratified on 1 July. From 1924 the reform was revised through the so-called policy of adjustments, which led to the School Charter of 1939. At the end of 1962 Parliament approved the unified middle school, which replaced every other type of school for that age group. Treccani recalls that lower secondary school became common to everyone through major reforms in 1962 and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concept map, flashcards and myths about the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Gentile and the 1923 school reform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Italian schooling was rebuilt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31 OCTOBER 1922 TO 1 JULY 1924</a:t>
            </a:r>
            <a:endParaRPr lang="en-US" sz="1300" dirty="0"/>
          </a:p>
        </p:txBody>
      </p:sp>
      <p:sp>
        <p:nvSpPr>
          <p:cNvPr id="3" name="Shape 1"/>
          <p:cNvSpPr/>
          <p:nvPr/>
        </p:nvSpPr>
        <p:spPr>
          <a:xfrm>
            <a:off x="1859026" y="2106016"/>
            <a:ext cx="12489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new was the Gentile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CASATI LAW OF 1859 TO THE UNIFIED MIDDLE SCHOOL OF 1962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months in office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decrees of 1923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changed in schools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Criticism, adjustments,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THE SENATE FROM 1922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Castelvetrano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Senator and minister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Grand Council until 1929</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Florence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MAY AND OCTOBER 1923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1054, secondary schools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2102, higher education</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October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2185, primary schools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Primary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two cycles, of three and two years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NEW IN 1923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Scientific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scientific lyceum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TEACHER TRAINING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Teachers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a:t>
            </a:r>
            <a:pPr indent="0" marL="0">
              <a:buNone/>
            </a:pPr>
            <a:r>
              <a:rPr lang="en-US" sz="1600" b="1" dirty="0">
                <a:solidFill>
                  <a:schemeClr val="accent1"/>
                </a:solidFill>
                <a:latin typeface="+mj-lt" pitchFamily="34" charset="0"/>
                <a:ea typeface="+mj-lt" pitchFamily="34" charset="-122"/>
                <a:cs typeface="+mj-lt" pitchFamily="34" charset="-120"/>
              </a:rPr>
              <a:t> 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schools cut from 153 to 87</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SCHOOLING TO 14, A CLASSICAL SECONDARY SCHOOL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schooling made compulsory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decree no. 2185 of 1 October 1923.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venues for the final exam</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Italy, for secondary school.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Classical</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slant of secondary school</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Entrance exams, capped places and a state exam closing each cycle.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18 MARCH 1931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Mussolini called it a mistake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Council of Ministers he blamed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times and the mindset</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minister of the day, Gentile.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1924 ADJUSTMENTS TO THE UNIFIED MIDDLE SCHOOL</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adjustments begin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School Charter</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unified middle school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Summary, quiz and flashcards in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recaplica.com/en/history/giovanni-gentile-1923-school-reform/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INDIRE · Normattiva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Gentile and the 1923 School Reform: What Changed in Italian Education — Recap</dc:title>
  <dc:subject>PptxGenJS Presentation</dc:subject>
  <dc:creator>Recaplica</dc:creator>
  <cp:lastModifiedBy>Recaplica</cp:lastModifiedBy>
  <cp:revision>1</cp:revision>
  <dcterms:created xsi:type="dcterms:W3CDTF">2026-10-22T08:51:41Z</dcterms:created>
  <dcterms:modified xsi:type="dcterms:W3CDTF">2026-10-22T08:51:41Z</dcterms:modified>
</cp:coreProperties>
</file>