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Giambattista Vico was a philosopher from Naples who lived from 1668 to 1744, a professor of rhetoric for most of his career.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Vico, the history of nations does not rise in a straight line: it passes through three ages, and when one stage runs out, it returns to forms similar to its starting point, not identical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Vico taught rhetoric at the University of Naples from 1699 to 1741, a post he won by competition rather than direct appointment.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edition came out the same year Vico died, 1744, after the work had already been rewritten once in 1730.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age of gods an aristocracy of 'fathers' controls others through religion; in the age of heroes the main conflict is between heroes and the common people; in the age of men the common people assert conceptual wisdom.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Internet Encyclopedia of Philosophy, whether Vico's course is better described as a circle or a spiral remains an open debate among specialists.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Vico, Descartes's clear and distinct ideas were not enough to guarantee truth: he proposed the standard of verum ipsum factum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second: for Vico a recurrence is a return to conditions comparable to an earlier stage. Second question for the class: in what year did the first edition of the New Science come out?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adds Myths, a concept map, a quiz and flashcards to review Vico's cycles of history.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Giambattista Vico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History as cycles and recurrence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NAPLES, 1668-1744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0555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human history always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move forward, or does 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circle back?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NAPLES, 1699-1744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Vico was, a professor of rhetoric in Naples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New Science, written and rewritten three times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ages every nation passes through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Vico disagreed with Descartes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PROFESSOR OF RHETORIC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Giambattista Vico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1668-1744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Naples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Wins the chair of rhetoric by competition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New Science is published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Naples, shortly after the third edition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TWENTY YEARS OF REWRITING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edition, at Vico's own expense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edition, heavily rewritten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edition, posthumous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gods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age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Poetic wisdom and religious authority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AGE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heroes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age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Conflict between heroes and the common people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AGE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men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age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 wisdom and scientific thought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CIRCLE OR SPIRAL, SCHOLARS DISAGREE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return, not a photocopy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Vico, a recurrence brings back conditions similar to an earlier stage; the Internet Encyclopedia of Philosophy notes that specialists still debate whether the path is a circle or a spiral.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OPPOSING CRITERIA FOR TRUTH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 OF TRUTH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Clear and distinct ideas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Geometric, deductive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 OF TRUTH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has been made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Rhetoric and the topical art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Vico, we truly know only what we have made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Vico mean by a "recurrence"?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exact return of the same historical events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return to similar historical forms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definitive end of human history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STANFORD, TRECCANI, IEP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Giambattista Vico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recaplica.com/en/history/giambattista-vico/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Giambattista Vico: His Philosophy of History Explained — Recap</dc:title>
  <dc:subject>PptxGenJS Presentation</dc:subject>
  <dc:creator>Recaplica</dc:creator>
  <cp:lastModifiedBy>Recaplica</cp:lastModifiedBy>
  <cp:revision>1</cp:revision>
  <dcterms:created xsi:type="dcterms:W3CDTF">2026-10-13T08:19:56Z</dcterms:created>
  <dcterms:modified xsi:type="dcterms:W3CDTF">2026-10-13T08:19:56Z</dcterms:modified>
</cp:coreProperties>
</file>