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manuscript Marx and Engels write between the autumn of 1845 and mid-1846, left unpublished for nearly a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publisher in Westphalia drops the project due to changed circumstances; the full text appears only in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names appear in the work's own subtitle, as declared targets.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86 years pass between the writing and the publication.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manuscript stays unpublished for nearly a century before appearing in full.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shows how the text treats division of labor and private property as conceptually the same phenomenon.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personal reckoning about the intellectual path taken with Engels, written in the 1859 Preface.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they start from real individuals and their concrete material activity. Second question for the class: why is the chapter on Bauer called "Saint Bruno"?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manuscript Marx and Engels write in 1845-1846, published in full only in 1932.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German Ideology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and Engels, 1845-1846: the critique of Feuerbach, Bauer and Stirner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PUBLISHED UNTIL 1932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96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manuscript sit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unpublished for roughly 86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MANUSCRIPT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targets: Feuerbach, Bauer, Stirner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method: from earth to heaven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two-volume structure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publishing story, up to 1932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NAMED ALREADY IN THE SUBTITLE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Ludwig Feuerbach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Materialist philosopher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Criticized for stopping at an abstract idea of man, without tying it to concrete material activity.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Bruno Bauer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"Saint Bruno" in the text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chapter carries a satirical title, built on a supposed church council held in Leipzig.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Max Stirner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"Saint Max" in the text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mocking treatment as Bauer, in the chapter that closes volume 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MANUSCRIPT TO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1845-1846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Manuscript written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Manuscript turned down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publisher in Westphalia drops the project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publication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WAIT OF NEARLY A CENTURY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writing begins, finished in 1846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the first complete publication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693822" y="2154276"/>
            <a:ext cx="3368243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 of labor and private property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are, after all, identical expressions.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QUOTED BY ENCYCLOPEDIA.COM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PERSONAL RECKONING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leaves the manuscript to the mice without regret.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1859 Preface, Marx recalls handing the manuscript to the gnawing criticism of the mice: the work of clarifying their ideas with Engels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was already done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Marx and Engels say they move "from earth to heaven"?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start from real individuals and their productive activity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start from religion to reach politics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they treat private property as a natural given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MANUSCRIPT, TWO CENTURIES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The German Ideology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recaplica.com/en/history/german-ideology-marx-engels/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Encyclopedia.com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German Ideology: A Summary of Marx and Engels' Critique — Recap</dc:title>
  <dc:subject>PptxGenJS Presentation</dc:subject>
  <dc:creator>Recaplica</dc:creator>
  <cp:lastModifiedBy>Recaplica</cp:lastModifiedBy>
  <cp:revision>1</cp:revision>
  <dcterms:created xsi:type="dcterms:W3CDTF">2026-10-15T03:17:04Z</dcterms:created>
  <dcterms:modified xsi:type="dcterms:W3CDTF">2026-10-15T03:17:04Z</dcterms:modified>
</cp:coreProperties>
</file>