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Galilei, born in Pisa in 1564: his life, the telescope discoveries and the method that opens the scientific revolution.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saw Jupiter's four moons, the mountains of the Moon and the phases of Venus, and published it all in the Sidereus Nuncius in March 1610.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Vincenzo Galilei, a court musician. He soon abandoned medicine to pursue mathematics instead.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telescope he improved in 1609, Galileo discovered Jupiter's four moons, along with the mountains of the Moon and the phases of Venus.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phases of Venus, observed in 1610, show that the planet orbits the Sun: a clue favoring the Copernican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images Galileo used to describe his way of studying nature: books alone aren't enough, calculation is needed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had little patience for natural philosophy confined to books, without direct observation; he built devices such as inclined planes and pendulums to test his ideas.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1616 Galileo was asked to present Copernicanism only as a hypothesis; in 1632 the Dialogue leans the same way, though indirectly,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public opposition to Galileo's Copernican views came in 1612, four years before Bellarmine's warning.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prison sentence was immediately commuted to permanent house arrest; Galileo was taken to the church of Santa Maria sopra Minerva, in Rome, for the recantation.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spent his final years in Arcetri, under house arrest; he died on January 8, 1642.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vehement suspicion of heresy, not treason or plagiarism. Second question for the class: what did Galileo observe about Venus in 1610, and why was it a clue favoring the Copernican system?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recap, concept map, quiz and flashcards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telescope to the 1633 trial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YEAR 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24426" y="2474824"/>
            <a:ext cx="27554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Galileo see when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turned his telescope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PISA TO ARCETRI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Education, from Pisa to Padua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telescope discoveries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scientific method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trial and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Pisa to Padua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PISA IN 1564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1564-1642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in medicine, then switches to mathematics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mathematics in Pisa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the University of Padua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HE SAW IN 1610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moons of Jupiter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known today as the Galilean moons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improved telescope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refined version of an instrument invented shortly before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Discoveries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sky, up close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1609-1610 OBSERVATIONS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Improved telescope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1609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Moons, Moon, Venus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Sidereus Nuncius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March 1610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BOOK WRITTEN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Galileo, the universe is a book written in the language of mathematics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legible only to those who learn its characters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Observing and testing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Observation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Books aren't enough, you have to look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Experiment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Inclined planes and pendulums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universe reads through its numbers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 AND 1632, THE SAME CLAIM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1616, the warning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BELLARMINE ASKS FOR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hypothesis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established truth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1632, the Dialogue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favors Copernicus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indirectly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handling the same claim, sixteen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warning to recantation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1616-1633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public opposition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1616, warning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Bellarmine: hypothesis only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1632, the Dialogue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Florence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1633, the trial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conviction and recantation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1633 CONVICTION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was convicted of vehement suspicion of heresy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for a lie, but for the suspicion that his ideas strayed from the faith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1638 AND 1642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Discourses published in the Netherlands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smuggled out of Italy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Galileo's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Arcetri, on January 8, under house arrest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was Galileo convicted of in 1633?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Vehement suspicion of heresy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Treason against the Grand Duke of Tuscany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Plagiarizing someone else's work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Galileo's life, discoveries and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recaplica.com/en/history/galileo-galilei-scientific-revolution/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Galileo Galilei: Life, Telescope Discoveries and the Scientific Method — Recap</dc:title>
  <dc:subject>PptxGenJS Presentation</dc:subject>
  <dc:creator>Recaplica</dc:creator>
  <cp:lastModifiedBy>Recaplica</cp:lastModifiedBy>
  <cp:revision>1</cp:revision>
  <dcterms:created xsi:type="dcterms:W3CDTF">2026-10-11T06:37:03Z</dcterms:created>
  <dcterms:modified xsi:type="dcterms:W3CDTF">2026-10-11T06:37:03Z</dcterms:modified>
</cp:coreProperties>
</file>