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Francis Bacon, born in London in 1561 and dead in 1626, is counted by the Stanford Encyclopedia of Philosophy as a leading philosopher of the early modern 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aphorism of the Novum Organum casts man as the servant and interpreter of nature, able to do and to understand no more than he has observed of the natural order, whether in fact or in thought.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Bacon entered Trinity College, Cambridge, in 1573, aged twelve, and according to the Internet Encyclopedia of Philosophy it was there that his opposition to Aristotelianism took shape. He was elected to Parliament in January 1581 and held a seat in every session until 1621.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Stanford Encyclopedia of Philosophy, the flaw Bacon finds in the syllogism is that it departs from axioms already granted and races from particular evidence to general claims. The Internet Encyclopedia of Philosophy adds that one contrary case can bring the whole structure down.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aphorism XIX Bacon calls this the true path, a gradual and unbroken climb that draws axioms from the senses and from particular evidence, and he states that nobody had tried it in his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aphorism XLI Bacon states that perceptions, of the senses and of the mind alike, are scaled to the individual and not to the universe. The tribe idols are inborn and, for the Internet Encyclopedia of Philosophy, can only be recognised and compensated for. The other three are those of the cave, the marketplace, and the theatre.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Stanford Encyclopedia of Philosophy the founding of the Royal Society in 1660 marked the high point of Bacon's fame, read as the triumph of his programme of collaboration, usefulness, and scientific progress.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marketplace ones, because they arise from the words people use to describe reality. Second question: in which year did the volume with the two books of the Novum Organum appear? In October 1620.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Francis Bacon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inductive method of the Novum Organum</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ENGLAND, 1620</a:t>
            </a:r>
            <a:endParaRPr lang="en-US" sz="1300" dirty="0"/>
          </a:p>
        </p:txBody>
      </p:sp>
      <p:sp>
        <p:nvSpPr>
          <p:cNvPr id="3" name="Shape 1"/>
          <p:cNvSpPr/>
          <p:nvPr/>
        </p:nvSpPr>
        <p:spPr>
          <a:xfrm>
            <a:off x="2448560" y="2843632"/>
            <a:ext cx="161381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Where does knowledge of</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nature begin?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LONDON TO BENSALEM</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Bacon: lawyer and philosopher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Novum Organum of 1620</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idols that warp the mind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Royal Society to Enlightenment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BORN IN LONDON IN 1561</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Francis Bacon</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1561-1626</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1582</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Called to the bar in June</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1618</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Lord chancellor, the summit of his career</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1621</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Tried for bribery, and he confesses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YOU ARRIVE AT AN AXIOM</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syllogism</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STARTING POINT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Axioms already granted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RISK</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single contrary case is enough</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Bacon's induction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STARTING POINT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senses and particular evidence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PACE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One axiom at a time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Bacon reaches the broadest axioms only at the very end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SENSES TO GENERAL AXIOMS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Senses and particulars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This is where the true path starts</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Intermediate axioms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climb goes one step at a time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General axioms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Where the climb ends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 BUSTED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senses do not hand us the world as it is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idols of the tribe grow out of trusting the senses 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mirror reality</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INSTAURATIO MAGNA TO THE ROYAL SOCIETY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1620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October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Instauratio magna appears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1626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year he died</a:t>
            </a:r>
            <a:pPr indent="0" marL="0">
              <a:lnSpc>
                <a:spcPct val="120000"/>
              </a:lnSpc>
              <a:buNone/>
            </a:pPr>
            <a:r>
              <a:rPr lang="en-US" sz="1500" dirty="0">
                <a:solidFill>
                  <a:schemeClr val="tx2"/>
                </a:solidFill>
                <a:latin typeface="+mn-lt" pitchFamily="34" charset="0"/>
                <a:ea typeface="+mn-lt" pitchFamily="34" charset="-122"/>
                <a:cs typeface="+mn-lt" pitchFamily="34" charset="-120"/>
              </a:rPr>
              <a:t>: New Atlantis, posthumous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1660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Royal Society</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high point of his fame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YOUR TURN</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idols does the Stanford Encyclopedia of Philosophy single out as the most damaging?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idols of the marketplace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idols of the tribe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idols of the theatre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Francis Bacon </a:t>
            </a:r>
            <a:pPr indent="0" marL="0">
              <a:buNone/>
            </a:pPr>
            <a:r>
              <a:rPr lang="en-US" sz="1700" b="1" dirty="0">
                <a:solidFill>
                  <a:schemeClr val="bg1"/>
                </a:solidFill>
                <a:latin typeface="+mn-lt" pitchFamily="34" charset="0"/>
                <a:ea typeface="+mn-lt" pitchFamily="34" charset="-122"/>
                <a:cs typeface="+mn-lt" pitchFamily="34" charset="-120"/>
              </a:rPr>
              <a:t>recaplica.com/en/history/francis-bacon-inductive-method/</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 · Novum Organum, Wikisource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Francis Bacon's Inductive Method: The Philosopher Behind the Novum Organum — Recap</dc:title>
  <dc:subject>PptxGenJS Presentation</dc:subject>
  <dc:creator>Recaplica</dc:creator>
  <cp:lastModifiedBy>Recaplica</cp:lastModifiedBy>
  <cp:revision>1</cp:revision>
  <dcterms:created xsi:type="dcterms:W3CDTF">2026-10-13T03:12:33Z</dcterms:created>
  <dcterms:modified xsi:type="dcterms:W3CDTF">2026-10-13T03:12:33Z</dcterms:modified>
</cp:coreProperties>
</file>