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short book from 1843, signed with a pen name, that takes a very old story and turns it into a question reason never quite closes.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God asks Abraham to sacrifice Isaac, the son he waited years for. Abraham does not protest and does not explain: that is where the whole book starts.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Johannes de Silentio, John of Silence, is a voice distinct from Kierkegaard: he watches Abraham from outside and admits he could not repeat the act himself.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tragic hero, like those of the Greek tradition, can always give an account of his deed before the community. Abraham acts in a direct relation to God, outside that shared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knight of infinite resignation only resigns. The knight of faith takes one step further: beyond resignation, he expects to get back what he gave up, already in this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is the price of the teleological suspension of the ethical: it isolates Abraham from any public justification, because he acts in a direct relation to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 presses one point: the true measure of Abraham's faith lies in the hope of getting Isaac back already here, not only in another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Abraham suspends a universal duty (not to kill his innocent son) in the name of God's command. Second question for the class: how does the tragic hero differ from Abraham?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quiz, the flashcards and the concept map stay on the Recap page, for anyone who wants to review after the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Fear and Trembling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Kierkegaard's paradox of faith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GENESIS 22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21670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Abraham obey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a word?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GENESIS TO THE SUSPENSION OF THE ETHICAL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story and the pen name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tragic hero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knight of faith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teleological suspension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WRITES THE BOOK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Johannes de Silentio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 name, 1843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Genesis 22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God asks Abraham to sacrifice Isaac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Kierkegaard publishes under a pen name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book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signs as a witness, not a philosopher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EXPLAIN THE SACRIFICE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tragic hero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Justified by common norms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 explain it to anyone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Abraham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Suspends the common norm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Finds no one who understands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hero stays inside ethics; Abraham steps out of it by faith.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DOUBLE MOVEMENT OF FAITH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Knight of infinite resignation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Stops at the first step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Resignation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Abraham lets Isaac go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Faith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believes in the absurd, with no proof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Return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hopes to get him back in this life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KNOT OF THE BOOK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Abraham cannot explain his own act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acts in a direct relation to God, outside the common language he shares with the tragic hero.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REALLY MEASURES ABRAHAM'S FAITH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Release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movement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He lets Isaac go for good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Faith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second movement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He trusts Isaac will come back to him while he is still alive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Absurd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Johannes de Silentio's word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What reason cannot sort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Johannes de Silentio mean by teleological suspension of the ethical?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Abraham sets himself as an exception to universal ethical duty, for a higher religious end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ethical system that fully replaces ordinary morality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rule that applies to every tragic hero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Recap on Fear and Trembling again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recaplica.com/en/history/fear-and-trembling-kierkegaard/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Fear and Trembling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Fear and Trembling by Kierkegaard: Summary and Meaning — Recap</dc:title>
  <dc:subject>PptxGenJS Presentation</dc:subject>
  <dc:creator>Recaplica</dc:creator>
  <cp:lastModifiedBy>Recaplica</cp:lastModifiedBy>
  <cp:revision>1</cp:revision>
  <dcterms:created xsi:type="dcterms:W3CDTF">2026-10-14T06:21:50Z</dcterms:created>
  <dcterms:modified xsi:type="dcterms:W3CDTF">2026-10-14T06:21:50Z</dcterms:modified>
</cp:coreProperties>
</file>