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Anthropology describes kinship as the ties a culture recognises as family, and families take different forms in different cultures. The sources are the Perspectives textbook of the American Anthropological Association and two entries of the Treccani encyclopedia.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anthropology, kinship means the ties between members of a family that a culture recognises as such. It covers blood relatives, affines created by marriage and sometimes people with no tie of blood or marriage who regard themselves as family. Adoptive parents are recognised culturally as parents.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nuclear family is parents in a relationship their culture recognises, such as marriage, and their young or dependent children. An extended family has at least three generations in one home. A joint family is a very large extended one, where grown sons often stay with their wives and children.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AAA textbook notes that matrilineal lineages are not matriarchal for that reason. In matrilineal societies men usually still hold more power, and women may depend more on their brothers or maternal uncles than on their fathers. The Nayar of the 1600s and 1700s were not a matriarchy either.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patrilocal residence the couple lives with the family of the groom's father, a widespread pattern that suits farming economies. With matrilocal residence the husband moves in with his wife's family, which is less common; the Hopi, Navajo and Iroquois practised it. Neolocal residence means a new place, apart from both families of origin.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Lewis Henry Morgan published his book on systems of consanguinity and affinity in 1871, and Treccani regards him as the founder of the anthropological study of kinship. George Murdock proposed sorting the world's systems into six categories; one of them is the Hawaiian system, where first cousins are called brother and sister. The textbook observes that classifying cultures by terminology is no longer at the centre of current work on the subject.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family exists in every society but takes remarkably varied forms. The AAA textbook recalls that many different forms meet the same basic needs.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mother with her children. Treccani observes that the married couple is the most widespread group, but that the irreducible unit is a mother plus her children, which is why many anthropologists avoid calling the elementary family nuclear. A second question for the class: how do the extended and the joint family differ?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contains the definitions, the examples of the peoples mentioned, the quiz, the flashcards and the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Kinship and family around the world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Types, descent and residence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TRY TO ANSWER</a:t>
            </a:r>
            <a:endParaRPr lang="en-US" sz="1300" dirty="0"/>
          </a:p>
        </p:txBody>
      </p:sp>
      <p:sp>
        <p:nvSpPr>
          <p:cNvPr id="3" name="Shape 1"/>
          <p:cNvSpPr/>
          <p:nvPr/>
        </p:nvSpPr>
        <p:spPr>
          <a:xfrm>
            <a:off x="4646879" y="2106016"/>
            <a:ext cx="92704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counts as kin, and who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decides?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 COUPLE WITH CHILDREN TO THE NAMES OF RELATIVES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Types of family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descent is counted</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couple lives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relatives are called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MANY PEOPLE SHARE ONE HOME?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Nuclear family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Parents, young children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HOME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couple and its children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Extended family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At least three generations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HOME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All under one roof</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very large extended family with collective rights over property is called joint.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MATRILINEAL PEOPLES DESCRIBED BY ANTHROPOLOGISTS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Hopi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Matrilineal and matrilocal</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Authority is more often the mother's brother than the father.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Nayar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Southern India, 1600s and 1700s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woman's brothers acted as fathers to her sisters' children.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Iroquois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Longhouses owned by women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Women owned the houses and husbands moved in with them.</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PATRILOCAL, MATRILOCAL OR NEOLOCAL?</a:t>
            </a:r>
            <a:endParaRPr lang="en-US" sz="1300" dirty="0"/>
          </a:p>
        </p:txBody>
      </p:sp>
      <p:sp>
        <p:nvSpPr>
          <p:cNvPr id="3" name="Shape 1"/>
          <p:cNvSpPr/>
          <p:nvPr/>
        </p:nvSpPr>
        <p:spPr>
          <a:xfrm>
            <a:off x="5815330" y="2106016"/>
            <a:ext cx="192786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will the new couple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go to live?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MORGAN'S BOOK TO MURDOCK'S SIX CATEGORIES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1871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Morgan's book</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project of comparing kin terminologies starts here.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Murdock's categories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One of them is the Hawaiian system, where cousins are siblings.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generations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minimum for an extended family in one home.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nuclear family is not the only form of family.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Treccani says the family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universal</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takes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remarkably varied forms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FROM TRECCANI'S ENTRY FAMIGLIA</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minimal unit does Treccani describe as truly irreducible in the family?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father together with a mother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 grandfather with his grandchildren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mother with her children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QUIZ, FLASHCARDS AND SOURCES</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with quiz and flashcards </a:t>
            </a:r>
            <a:pPr indent="0" marL="0">
              <a:buNone/>
            </a:pPr>
            <a:r>
              <a:rPr lang="en-US" sz="1700" b="1" dirty="0">
                <a:solidFill>
                  <a:schemeClr val="bg1"/>
                </a:solidFill>
                <a:latin typeface="+mn-lt" pitchFamily="34" charset="0"/>
                <a:ea typeface="+mn-lt" pitchFamily="34" charset="-122"/>
                <a:cs typeface="+mn-lt" pitchFamily="34" charset="-120"/>
              </a:rPr>
              <a:t>recaplica.com/en/history/family-and-kinship-across-cultures/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Perspectives (AAA) · Treccani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Kinship? Types of Family, Descent and Residence Across Cultures — Recap</dc:title>
  <dc:subject>PptxGenJS Presentation</dc:subject>
  <dc:creator>Recaplica</dc:creator>
  <cp:lastModifiedBy>Recaplica</cp:lastModifiedBy>
  <cp:revision>1</cp:revision>
  <dcterms:created xsi:type="dcterms:W3CDTF">2026-10-24T00:43:56Z</dcterms:created>
  <dcterms:modified xsi:type="dcterms:W3CDTF">2026-10-24T00:43:56Z</dcterms:modified>
</cp:coreProperties>
</file>