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9144000" cy="5143500"/>
  <p:notesSz cx="5143500" cy="9144000"/>
  <p:embeddedFontLst>
    <p:embeddedFont>
      <p:font typeface="Bricolage Grotesque"/>
      <p:regular r:id="rId23"/>
      <p:bold r:id="rId24"/>
    </p:embeddedFont>
    <p:embeddedFont>
      <p:font typeface="Atkinson Hyperlegible"/>
      <p:regular r:id="rId25"/>
      <p:bold r:id="rId26"/>
      <p:italic r:id="rId27"/>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23" Type="http://schemas.openxmlformats.org/officeDocument/2006/relationships/font" Target="fonts/font1.fntdata"/><Relationship Id="rId24" Type="http://schemas.openxmlformats.org/officeDocument/2006/relationships/font" Target="fonts/font2.fntdata"/><Relationship Id="rId25" Type="http://schemas.openxmlformats.org/officeDocument/2006/relationships/font" Target="fonts/font3.fntdata"/><Relationship Id="rId26" Type="http://schemas.openxmlformats.org/officeDocument/2006/relationships/font" Target="fonts/font4.fntdata"/><Relationship Id="rId27"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Eton College began in 1440 as a charity school and became, over the centuries, one of the most prestigious and expensive schools in the United Kingdom.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Eton began in 1440 for a group of poor boys, the King's Scholars, educated free of charge. The exclusive school we know today is the result of reforms that came centuries later, mostly between the 1800s and 1900s.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school was modelled on Winchester College and New College, Oxford, founded by William of Wykeham. In the same period Henry VI also founded King's College, Cambridge, where Eton scholars went on to study.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1443 Henry VI altered his original plans: the number of scholars rose to 70 and the bedesmen, the poor men supported by the foundation, fell to 13. That same year the oppidans, the fee-paying pupils distinct from the scholars, appeared.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school's official site lists 24 boarding houses, plus College where the King's Scholars live. The oppidans, who began as fee-paying pupils in 1443, are today the largest group.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Greek was added to the curriculum in the early 1600s. In 1851 mathematics arrived, the first new subject alongside the classics. In 1861 the Clarendon Commission brought significant changes to how the school was run.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the sources, more than one in three British prime ministers attended Eton, including Boris Johnson and David Cameron. Other alumni cited include George Orwell, Hugh Laurie and Bear Grylls, alongside Princes William, Harry and, from September 2026, George.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most common misconception about Eton is that it began as a school for the rich. The opposite is true: the 1440 foundation was a charity school for poor boys, the King's Scholars.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2026 Eton's annual fees stood at around £65,000. The school counts 24 boarding houses, plus College where the scholars live. Since 2002 every candidate has had to pass interviews, written tests and references.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1440, by Henry VI. Second question for the class: which new subject entered Eton's curriculum in 1851?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full Recap on Recaplica also covers the evolution of admissions and the school's architectural heritage, with sources, a quiz and a concept map.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Eton College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The history of the UK's most famous school</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 SCHOOL FOR KINGS</a:t>
            </a:r>
            <a:endParaRPr lang="en-US" sz="1300" dirty="0"/>
          </a:p>
        </p:txBody>
      </p:sp>
      <p:sp>
        <p:nvSpPr>
          <p:cNvPr id="3" name="Shape 1"/>
          <p:cNvSpPr/>
          <p:nvPr/>
        </p:nvSpPr>
        <p:spPr>
          <a:xfrm>
            <a:off x="3769004" y="1737208"/>
            <a:ext cx="3975862"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How does a charity school</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become the most exclusive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in the UK?</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STORY IN FOUR CHAPTERS</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 gift from a king</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Scholars and oppidans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curriculum changes</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Who studies at Eton</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A gift from a king</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 gift from Henry VI</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THE FOUNDING TO THE 1443 REFORM</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1440</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Henry VI founds the school</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1443</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foundation grows, the oppidans appear</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Cambridge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Where Eton scholars went next</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FOUNDATION GROWS IN THREE YEARS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scholars at first</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number set out in the 1440 foundation</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scholars from 1443</a:t>
            </a:r>
            <a:pPr indent="0" marL="0">
              <a:lnSpc>
                <a:spcPct val="120000"/>
              </a:lnSpc>
              <a:buNone/>
            </a:pPr>
            <a:r>
              <a:rPr lang="en-US" sz="1500" dirty="0">
                <a:solidFill>
                  <a:schemeClr val="tx2"/>
                </a:solidFill>
                <a:latin typeface="+mn-lt" pitchFamily="34" charset="0"/>
                <a:ea typeface="+mn-lt" pitchFamily="34" charset="-122"/>
                <a:cs typeface="+mn-lt" pitchFamily="34" charset="-120"/>
              </a:rPr>
              <a:t>: after the expansion ordered by Henry VI</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13</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bedesmen</a:t>
            </a:r>
            <a:pPr indent="0" marL="0">
              <a:lnSpc>
                <a:spcPct val="120000"/>
              </a:lnSpc>
              <a:buNone/>
            </a:pPr>
            <a:r>
              <a:rPr lang="en-US" sz="1500" dirty="0">
                <a:solidFill>
                  <a:schemeClr val="tx2"/>
                </a:solidFill>
                <a:latin typeface="+mn-lt" pitchFamily="34" charset="0"/>
                <a:ea typeface="+mn-lt" pitchFamily="34" charset="-122"/>
                <a:cs typeface="+mn-lt" pitchFamily="34" charset="-120"/>
              </a:rPr>
              <a:t>: reduced from 25 in the same reform</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600" b="1" dirty="0">
                <a:solidFill>
                  <a:schemeClr val="tx1"/>
                </a:solidFill>
                <a:latin typeface="+mj-lt" pitchFamily="34" charset="0"/>
                <a:ea typeface="+mj-lt" pitchFamily="34" charset="-122"/>
                <a:cs typeface="+mj-lt" pitchFamily="34" charset="-120"/>
              </a:rPr>
              <a:t>Scholars and oppidans</a:t>
            </a:r>
            <a:endParaRPr lang="en-US" sz="36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Two paths, one school</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WAYS OF LIVING AT ETON</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King's Scholars</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foundation's scholarship boys</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Live in College, the school's oldest core</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Oppidans</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fee-paying pupils</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 largest group of pupils since 1443</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000" b="1" dirty="0">
                <a:solidFill>
                  <a:schemeClr val="tx1"/>
                </a:solidFill>
                <a:latin typeface="+mj-lt" pitchFamily="34" charset="0"/>
                <a:ea typeface="+mj-lt" pitchFamily="34" charset="-122"/>
                <a:cs typeface="+mj-lt" pitchFamily="34" charset="-120"/>
              </a:rPr>
              <a:t>Boarding Houses</a:t>
            </a:r>
            <a:endParaRPr lang="en-US" sz="20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Where pupils live</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24 houses, according to the school's official site</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400" b="1" dirty="0">
                <a:solidFill>
                  <a:schemeClr val="tx1"/>
                </a:solidFill>
                <a:latin typeface="+mj-lt" pitchFamily="34" charset="0"/>
                <a:ea typeface="+mj-lt" pitchFamily="34" charset="-122"/>
                <a:cs typeface="+mj-lt" pitchFamily="34" charset="-120"/>
              </a:rPr>
              <a:t>The curriculum changes</a:t>
            </a:r>
            <a:endParaRPr lang="en-US" sz="34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From Greek to mathematics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THREE CURRICULUM REFORMS</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1600s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Greek enters the curriculum</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1851</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Mathematics, the first new subject</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1861</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Clarendon Commission</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Who studies at Eton</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From prime ministers to princes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WHO HAS PASSED THROUGH ETON</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George Orwell</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Writer</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Among the alumni cited by journalistic sources</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Boris Johnson</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Prime minister</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One of many British premiers who studied at Eton</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Prince George</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Royal family</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Enrolled in September 2026, after William and Harry</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COMMON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Eton has always been the school of the rich</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It began in 1440 as 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charity school</a:t>
            </a:r>
            <a:pPr indent="0" marL="0">
              <a:lnSpc>
                <a:spcPct val="125000"/>
              </a:lnSpc>
              <a:buNone/>
            </a:pPr>
            <a:r>
              <a:rPr lang="en-US" sz="1750" dirty="0">
                <a:solidFill>
                  <a:srgbClr val="D8D6CF"/>
                </a:solidFill>
                <a:latin typeface="+mn-lt" pitchFamily="34" charset="0"/>
                <a:ea typeface="+mn-lt" pitchFamily="34" charset="-122"/>
                <a:cs typeface="+mn-lt" pitchFamily="34" charset="-120"/>
              </a:rPr>
              <a:t> for a group of poor boys; the exclusive school we know today grew out of reforms that came centuries later, mostly between the 1800s and 1900s.</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SCHOOL IN THREE NUMBERS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65,000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pounds a year</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indicative fee according to a September 2026 article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24</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boarding houses</a:t>
            </a:r>
            <a:pPr indent="0" marL="0">
              <a:lnSpc>
                <a:spcPct val="120000"/>
              </a:lnSpc>
              <a:buNone/>
            </a:pPr>
            <a:r>
              <a:rPr lang="en-US" sz="1500" dirty="0">
                <a:solidFill>
                  <a:schemeClr val="tx2"/>
                </a:solidFill>
                <a:latin typeface="+mn-lt" pitchFamily="34" charset="0"/>
                <a:ea typeface="+mn-lt" pitchFamily="34" charset="-122"/>
                <a:cs typeface="+mn-lt" pitchFamily="34" charset="-120"/>
              </a:rPr>
              <a:t>: plus College, home to the King's Scholars</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2002</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admissions reform</a:t>
            </a:r>
            <a:pPr indent="0" marL="0">
              <a:lnSpc>
                <a:spcPct val="120000"/>
              </a:lnSpc>
              <a:buNone/>
            </a:pPr>
            <a:r>
              <a:rPr lang="en-US" sz="1500" dirty="0">
                <a:solidFill>
                  <a:schemeClr val="tx2"/>
                </a:solidFill>
                <a:latin typeface="+mn-lt" pitchFamily="34" charset="0"/>
                <a:ea typeface="+mn-lt" pitchFamily="34" charset="-122"/>
                <a:cs typeface="+mn-lt" pitchFamily="34" charset="-120"/>
              </a:rPr>
              <a:t>: from that year, interviews, tests and references for everyone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TO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In what year was Eton College founded, and by whom?</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1440, by Henry VI</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1553, by Edward VI</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1066, by William the Conqueror</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RECAP CONTINUES ON THE SITE</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Recap </a:t>
            </a:r>
            <a:pPr indent="0" marL="0">
              <a:buNone/>
            </a:pPr>
            <a:r>
              <a:rPr lang="en-US" sz="1700" b="1" dirty="0">
                <a:solidFill>
                  <a:schemeClr val="bg1"/>
                </a:solidFill>
                <a:latin typeface="+mn-lt" pitchFamily="34" charset="0"/>
                <a:ea typeface="+mn-lt" pitchFamily="34" charset="-122"/>
                <a:cs typeface="+mn-lt" pitchFamily="34" charset="-120"/>
              </a:rPr>
              <a:t>recaplica.com/en/history/eton-college-history/</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Eton College · Britannica · ABC News · Historic England</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Eton College: The History of the UK's Most Famous School — Recap</dc:title>
  <dc:subject>PptxGenJS Presentation</dc:subject>
  <dc:creator>Recaplica</dc:creator>
  <cp:lastModifiedBy>Recaplica</cp:lastModifiedBy>
  <cp:revision>1</cp:revision>
  <dcterms:created xsi:type="dcterms:W3CDTF">2026-09-20T19:29:33Z</dcterms:created>
  <dcterms:modified xsi:type="dcterms:W3CDTF">2026-09-20T19:29:33Z</dcterms:modified>
</cp:coreProperties>
</file>