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began in 1440 as a charity school and became, over the centuries, one of the most prestigious and expensive schools in the United Kingdom.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began in 1440 for a group of poor boys, the King's Scholars, educated free of charge. The exclusive school we know today is the result of reforms that came centuries later, mostly between the 1800s and 1900s.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was modelled on Winchester College and New College, Oxford, founded by William of Wykeham. In the same period Henry VI also founded King's College, Cambridge, where Eton scholars went on to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was added to the curriculum in the early 1600s. In 1851 mathematics arrived, the first new subject alongside the classics. In 1861 the Clarendon Commission brought significant changes to how the school was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sources, more than one in three British prime ministers attended Eton, including Boris Johnson and David Cameron. Other alumni cited include George Orwell, Hugh Laurie and Bear Grylls, alongside Princes William, Harry and, from September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misconception about Eton is that it began as a school for the rich. The opposite is true: the 1440 foundation was a charity school for poor boys, the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Eton's annual fees stood at around £65,000. The school counts 24 boarding houses, plus College where the scholars live. Since 2002 every candidate has had to pass interviews, written tests and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1440, by Henry VI. Second question for the class: which new subject entered Eton's curriculum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covers the evolution of admissions and the school's architectural heritage, with sources, a quiz and a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history of the UK's most famous school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SCHOOL FOR KINGS</a:t>
            </a:r>
            <a:endParaRPr lang="en-US" sz="1300" dirty="0"/>
          </a:p>
        </p:txBody>
      </p:sp>
      <p:sp>
        <p:nvSpPr>
          <p:cNvPr id="3" name="Shape 1"/>
          <p:cNvSpPr/>
          <p:nvPr/>
        </p:nvSpPr>
        <p:spPr>
          <a:xfrm>
            <a:off x="3769004" y="1737208"/>
            <a:ext cx="39758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charity school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become the most exclusive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UK?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IN FOUR CHAPTERS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gift from a king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and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curriculum changes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studies at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FOUNDING TO THE 1443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Henry VI founds the school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foundation grows, the oppidans appear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Eton scholars went next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CURRICULUM REFORMS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enters the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Mathematics, the first new subject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Clarendon Commission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PASSED THROUGH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alumni cited by journalistic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Prime minister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many British premiers who studied at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Royal family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Enrolled in September 2026, after William and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has always been the school of the rich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began in 1440 as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charity school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group of poor boys; the exclusive school we know today grew out of reforms that came centuries later, mostly between the 1800s and 1900s.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SCHOOL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pounds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indicative fee according to a September 2026 article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College, home to the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admissions reform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that year, interviews, tests and references for everyone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Eton College founded, and by whom?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by Henry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by Edward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by William the Conqueror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recaplica.com/en/history/eton-college-history/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The History of the UK's Most Famous School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