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Erasmus of Rotterdam was a humanist from the Low Countries, born in 1466 or 1469 and died in Basel in 1536. His name became synonymous with humanism already during his lifetime.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Encyclopedia.com gives 27 October 1466, the Stanford Encyclopedia of Philosophy gives 1469. The Treccani encyclopedia also states the uncertainty directly, between 1466 and 1469.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Orphaned at a young age, Erasmus was placed under the care of guardians who directed his schooling toward the Brethren of the Common Life, then he entered the Augustinian monastery of Steyn and was ordained priest in 1492 by Hendrik van Bergen, bishop of Cambrai.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principle Erasmus sets out in De pueris instituendis, from 1529, and applies in his method: engaging material, challenges matched to the student, positive reinforcement, never punishment.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 ratione studii Erasmus discussed the program of study; in De pueris instituendis he set out the aims and methods of educating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for Erasmus philosophy was not reserved to universities but a moral duty for all believers: the Treccani encyclopedia describes this alliance between eruditio and pietas as the center of his Christian humanism.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his stay in England between 1499 and 1500 Erasmus met Thomas More and John Colet; with More he kept up a long relationship and a translation collaboration.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content of The Praise of Folly, its satire of theological conceit and clerical immorality, is covered in a dedicated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third: Erasmus could not bring himself to endorse Luther's harsh Pauline outlook, even though he had long criticized the Church's abuses. Second question for the class: in what year did Erasmus turn down the nomination to cardinal? In 1535.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 Erasmus of Rotterdam covers his life, his pedagogical thought, and Christian humanism, with a dedicated Recap on The Praise of Folly.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Erasmus of Rotterdam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humanist between faith and the classics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1466 OR 1469</a:t>
            </a:r>
            <a:endParaRPr lang="en-US" sz="1300" dirty="0"/>
          </a:p>
        </p:txBody>
      </p:sp>
      <p:sp>
        <p:nvSpPr>
          <p:cNvPr id="3" name="Shape 1"/>
          <p:cNvSpPr/>
          <p:nvPr/>
        </p:nvSpPr>
        <p:spPr>
          <a:xfrm>
            <a:off x="503936" y="2843632"/>
            <a:ext cx="29325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sources don't give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year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ROTTERDAM, 1466-1536</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religious and classical education at once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claim that education beats nature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return to the sources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friends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Education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Deventer to the monastery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1475 TO 1535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Erasmus of Rotterdam</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1466/1469 - 1536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Brethren of the Common Life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Monastic vows at Steyn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1492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Ordained priest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Pedagogical thought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Education outweighs nature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1529, DE PUERIS INSTITUENDIS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Education prevails over innate nature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Erasmus traced this strength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human will</a:t>
            </a:r>
            <a:pPr indent="0" marL="0">
              <a:lnSpc>
                <a:spcPct val="125000"/>
              </a:lnSpc>
              <a:buNone/>
            </a:pPr>
            <a:r>
              <a:rPr lang="en-US" sz="1750" dirty="0">
                <a:solidFill>
                  <a:srgbClr val="D8D6CF"/>
                </a:solidFill>
                <a:latin typeface="+mn-lt" pitchFamily="34" charset="0"/>
                <a:ea typeface="+mn-lt" pitchFamily="34" charset="-122"/>
                <a:cs typeface="+mn-lt" pitchFamily="34" charset="-120"/>
              </a:rPr>
              <a:t>, able to correct and shape the character of the learner.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1511 AND 1529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ratione studii</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study program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pueris instituendis</a:t>
            </a:r>
            <a:pPr indent="0" marL="0">
              <a:lnSpc>
                <a:spcPct val="120000"/>
              </a:lnSpc>
              <a:buNone/>
            </a:pPr>
            <a:r>
              <a:rPr lang="en-US" sz="1500" dirty="0">
                <a:solidFill>
                  <a:schemeClr val="tx2"/>
                </a:solidFill>
                <a:latin typeface="+mn-lt" pitchFamily="34" charset="0"/>
                <a:ea typeface="+mn-lt" pitchFamily="34" charset="-122"/>
                <a:cs typeface="+mn-lt" pitchFamily="34" charset="-120"/>
              </a:rPr>
              <a:t>: Aims and methods of education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Christian humanism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Classics and faith together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CLASSICS AND FAITH, TOGETHER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Eruditio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TEXTS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Greek and Latin classics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METHOD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 fontes, original language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FAITH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Christian life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First edition of the Greek New Testament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Erasmus, being a philosopher amounted to being a Christian.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Ties and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Friends, books, a refusal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ENGLAND, 1499-1500</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Thomas More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Future Lord Chancellor of England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Worked with Erasmus on translations of Lucian and hosted him on his return to England.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Colet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Founder of St Paul's School in London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Erasmus met him during his stay in England in 1499-1500.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Hendrik van Bergen</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Bishop of Cambrai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Ordained Erasmus a priest in 1492.</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1509, THE BEST-KNOWN WORK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Praise of Folly is only one chapter of Erasmus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Still in print without interruption according to the Stanford Encyclopedia of Philosophy, it is one work among many from an author who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also wrote pedagogical treatises and edited the Greek New Testament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1535, A REFUSAL</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Was Erasmus a follower of Luther?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he shared every idea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but he backed him in secret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he did not endorse his harsh Pauline outlook</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recaplica.com/en/history/erasmus-of-rotterdam/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Encyclopedia.com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of Rotterdam: Life, Thought, and Ideas on Education — Recap</dc:title>
  <dc:subject>PptxGenJS Presentation</dc:subject>
  <dc:creator>Recaplica</dc:creator>
  <cp:lastModifiedBy>Recaplica</cp:lastModifiedBy>
  <cp:revision>1</cp:revision>
  <dcterms:created xsi:type="dcterms:W3CDTF">2026-10-19T01:28:14Z</dcterms:created>
  <dcterms:modified xsi:type="dcterms:W3CDTF">2026-10-19T01:28:14Z</dcterms:modified>
</cp:coreProperties>
</file>