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Epistemology studies knowledge, especially scientific knowledge: what makes it count, how it gets justified, where science ends and pseudoscience begins.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The classic definition also requires the belief to be true and properly supported, that is, justified. The Gettier problem shows that sometimes even that combination isn't enough.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runs through the Greek origin of the term, the classic definition of knowledge, the Gettier problem, skepticism and Popper's criterion.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credits James Frederick Ferrier with proposing the term and describes Italian usage as the inquiry into the logical structure and method of the sciences. In English-speaking countries, by contrast, the term covers the theory of knowledge in general.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and the Internet Encyclopedia of Philosophy both revisit the classic analysis of knowledge as justified true belief: it takes believing something, its being true, and the belief being properly supported.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Gettier presents cases where a belief is true, properly supported, and philosophy still hesitates to call it knowledge. The traditional definition remains a starting point, not the last word on the matter.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defines philosophical skepticism as the stance that no knowledge whatsoever is within our reach. The same source assigns epistemology two tasks: determining what knowledge is, and determining how far it extends.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Popper a statement is scientific only if it can, in principle, conflict with possible or conceivable observations: it concerns the logical structure of statements, not their content. An idea considered metaphysical at one stage can later become a testable scientific theory.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first: a statement is scientific if it could in principle be falsified by an observation. Second question for the class: who proposed the term "epistemology"? The Scottish philosopher James Frederick Ferrier, per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revisit the origin of the term, the classic definition of knowledge, the Gettier problem and Popper's criterion.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Epistemology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philosophy looks at knowledge and science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BELIEF AND KNOWLEDGE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33628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 knowing something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believing it true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GREEK EPISTEME TO POPPER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traditions, two meanings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takes to really know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Skepticism, the radical doubt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 with pseudoscience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WORD, TWO 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 usage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 and method of the sciences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EQUIVALENT TERM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theory of knowledge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English usage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knowledge in general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EQUIVALENT TERM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to the theory of knowledge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word, different reach depending on which tradition is using it.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KNOWLEDGE NEEDS THREE CONDITIONS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Believe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without believing it, you don't know 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false belief isn't knowledge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Justified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supported in the right way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true, justified belief doesn't always count as knowledge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Gettier's cases, reports the Internet Encyclopedia of Philosophy, that same combination still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convince as knowledge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EPISTEMOLOGY'S TASKS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7376" y="2106016"/>
            <a:ext cx="415691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we know anything with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certainty?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POPPER CALLED IT FALSIFIABILITY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123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statement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scientific, for Popper?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LOGICAL STRUCTURE COUNTS, SUBJECT MATTER DOESN'T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Karl Popper, what makes a statement scientific?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able to conflict with possible observations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confirmed by many experiments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accepted by most scientists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recaplica.com/en/history/epistemology/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Epistemology? How Philosophy Looks at Science — Recap</dc:title>
  <dc:subject>PptxGenJS Presentation</dc:subject>
  <dc:creator>Recaplica</dc:creator>
  <cp:lastModifiedBy>Recaplica</cp:lastModifiedBy>
  <cp:revision>1</cp:revision>
  <dcterms:created xsi:type="dcterms:W3CDTF">2026-10-17T04:52:19Z</dcterms:created>
  <dcterms:modified xsi:type="dcterms:W3CDTF">2026-10-17T04:52:19Z</dcterms:modified>
</cp:coreProperties>
</file>