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Enlightened absolutism is the form of government under which, in the second half of the 18th century, several absolute European monarchs adopted Enlightenment ideas while keeping all power in their own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puzzle enlightened absolutism tries to solve: rational, efficient reform without giving up an ounce of power. Frederick II's own answer was to call himself the first servant of the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Frederick II described himself as "the first servant of the state," a line that captures the whole ideology of enlightened absolutism: the ruler's legitimacy shifts from divine right to duty toward the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court applied the model in its own way. Catherine II focused on law, Joseph II on society, Maria Theresa on administration, while remaining opposed to the religious tolerance her son would later introduce.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expulsion of the Jesuits was the most concrete, datable religious reform of the period: Portugal in 1759, France in 1764, Spain in 1767, followed by the papal suppression of 1773. Joseph II took a different path, granting limited freedom of worship in 1781 instead of striking at a religious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Nakaz ran to 22 chapters and over 655 articles, more than 400 of them copied almost verbatim from Montesquieu and Beccaria. Yet the Legislative Commission convened in 1767 never produced a new law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Catherine II herself admitted drawing on Montesquieu without naming him, for the benefit of her empire: a case where declared philosophical allegiance and practical use of ideas pulled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political representation, no consultation of subjects. Joseph II's fastest reforms, in Hungary and the Austrian Netherlands, triggered the Brabant Revolution in 1789 and were partly withdrawn before his death in 1790.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rulers ended up in very different places: Joseph II had to withdraw his own reforms before dying, Catherine II's Legislative Commission never produced a code, while Charles III's economic reforms in Spain lasted until the end of his reign in 1788.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Frederick II of Prussia. Second question for the class: which religious reform did Portugal, France, and Spain all carry out in the 18th century? Answer: the expulsion of the Jesuits, between 1759 and 1767.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link between enlightened absolutism and the French Revolution, and how the concept of royal power shifted from Machiavelli's own account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Enlightened Absolutism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Absolute rulers and 18th-century reform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PUZZLE</a:t>
            </a:r>
            <a:endParaRPr lang="en-US" sz="1300" dirty="0"/>
          </a:p>
        </p:txBody>
      </p:sp>
      <p:sp>
        <p:nvSpPr>
          <p:cNvPr id="3" name="Shape 1"/>
          <p:cNvSpPr/>
          <p:nvPr/>
        </p:nvSpPr>
        <p:spPr>
          <a:xfrm>
            <a:off x="2499970" y="1737208"/>
            <a:ext cx="3903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an absolute ruler govern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like an Enlightenment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thinker?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rulers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Ties to the Enlightenment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limits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rulers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Five courts, one model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FIRST SERVANT OF THE STATE"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Frederick II of Prussia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1740-1786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Takes the Prussian throne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Seven Years' War ends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after 46 years on the throne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OTHER ENLIGHTENED COURTS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Catherine II of Russia</a:t>
            </a:r>
            <a:endParaRPr lang="en-US" sz="16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Ruled 1762-1796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the Nakaz in 1767, drawing on Montesquieu and Beccaria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Joseph II of Austria</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Sole ruler 1780-1790</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Abolishes serfdom, signs the Patent of Toleration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Maria Theresa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Ruled 1740-1780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Reforms administration and schooling, rejects religious tolerance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reforms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law codes to city streets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RELIGIOUS REFORM, BY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Jesuits expelled from Portugal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Jesuits expelled from Spain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Joseph II's Patent of Toleration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CATHERINE II'S NAKAZ,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published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Written for the Legislative Commission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Drawn from Montesquieu and Beccaria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chapters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Covering state, criminal, and civil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Ties to the Enlightenment</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Conviction, or convenience?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PHILOSOPHICAL IDEAS, TWO DIFFERENT USES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Declared allegiance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FREDERICK 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Corresponds with Voltaire, writes on benevolent despotism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CATHERINE II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Builds the Nakaz on Enlightenment philosophers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Practical use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CATHERINE 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names Montesquieu in the text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Nakaz never produces a new code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these rulers, Enlightenment ideas mostly served to strengthen the state.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limits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never changed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STRUCTURAL LIMIT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Reform always stayed a decision of the crown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 enlightened ruler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shared power</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the people affected by their reforms: the crown alone decided what changed, when, and how.</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RETREAT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Joseph II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1790</a:t>
            </a:r>
            <a:pPr indent="0" marL="0">
              <a:buNone/>
            </a:pPr>
            <a:r>
              <a:rPr lang="en-US" sz="1600" b="1" dirty="0">
                <a:solidFill>
                  <a:schemeClr val="bg1"/>
                </a:solidFill>
                <a:latin typeface="+mj-lt" pitchFamily="34" charset="0"/>
                <a:ea typeface="+mj-lt" pitchFamily="34" charset="-122"/>
                <a:cs typeface="+mj-lt" pitchFamily="34" charset="-120"/>
              </a:rPr>
              <a:t> death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Reforms withdrawn before he died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PRACTICAL FAILURE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Catherine II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1767</a:t>
            </a:r>
            <a:pPr indent="0" marL="0">
              <a:buNone/>
            </a:pPr>
            <a:r>
              <a:rPr lang="en-US" sz="1600" b="1" dirty="0">
                <a:solidFill>
                  <a:schemeClr val="bg1"/>
                </a:solidFill>
                <a:latin typeface="+mj-lt" pitchFamily="34" charset="0"/>
                <a:ea typeface="+mj-lt" pitchFamily="34" charset="-122"/>
                <a:cs typeface="+mj-lt" pitchFamily="34" charset="-120"/>
              </a:rPr>
              <a:t> Nakaz</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new law code ever produced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ONE THAT HELD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Charles III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1788</a:t>
            </a:r>
            <a:pPr indent="0" marL="0">
              <a:buNone/>
            </a:pPr>
            <a:r>
              <a:rPr lang="en-US" sz="1600" b="1" dirty="0">
                <a:solidFill>
                  <a:schemeClr val="accent1"/>
                </a:solidFill>
                <a:latin typeface="+mj-lt" pitchFamily="34" charset="0"/>
                <a:ea typeface="+mj-lt" pitchFamily="34" charset="-122"/>
                <a:cs typeface="+mj-lt" pitchFamily="34" charset="-120"/>
              </a:rPr>
              <a:t> reign's end</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Economic reforms stayed in place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RULERS AND REFORMS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ruler called himself "the first servant of the state"?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Frederick II of Prussia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Catherine II of Russia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Joseph II of Austria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recaplica.com/en/history/enlightened-absolutism/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Enlightened Absolutism: What It Was and Who Practiced It — Recap</dc:title>
  <dc:subject>PptxGenJS Presentation</dc:subject>
  <dc:creator>Recaplica</dc:creator>
  <cp:lastModifiedBy>Recaplica</cp:lastModifiedBy>
  <cp:revision>1</cp:revision>
  <dcterms:created xsi:type="dcterms:W3CDTF">2026-09-25T11:51:42Z</dcterms:created>
  <dcterms:modified xsi:type="dcterms:W3CDTF">2026-09-25T11:51:42Z</dcterms:modified>
</cp:coreProperties>
</file>