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Émile Durkheim, a French sociologist who lived from 1858 to 1917. The IEP counts him among the main founders of modern sociology, together with Karl Marx and Max Weber.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argued that personal motives cannot account for how many suicides a society produces. Every society has its own suicide rate, the ratio of suicides to population, and that rate stays steady for long periods, more steady than the general death rate. According to Stanley Cohen, he picked the most individual act of all on purpose, to build a model of social causation.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in Épinal, Lorraine, on 15 April 1858, into an observant Jewish family. From 1887 he taught at Bordeaux, where, according to the IEP, he gave France's first official sociology courses. He founded L'Année sociologique in 1896 and moved to the Sorbonne in 1902, to a chair of the Science of Education that only added sociology to its name in 1913. He died in Paris on 15 November 1917.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social fact is a way of acting, thinking or feeling that lies outside the individual and is imposed on them. You can spot one by how it resists anyone who tries to change it alone. In The Rules of Sociological Method (1895), Durkheim's first rule asks us to look at social facts as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solidarity belongs to primitive societies and to Europe in earlier ages; organic solidarity to modern European society. The names are analogies, with lifeless bodies on one side and the organs of living bodies on the other. Criminal law punishes. In restitutive law the judge only rules on what is 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Rules of Sociological Method, Durkheim imagines a perfect convent, a society of saints, where the smallest faults would cause the same outrage as an ordinary offence. In his view, crime also helps morality and law develop. Under Athenian law Socrates was a criminal, and his offence, independent thinking, was preparing a new morality.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Philippe Besnard, suicide rates depend on two independent variables, integration and regulation. Protestants, more loosely tied to their group, had higher rates than Catholics and Jews, and married people took their lives less often than unmarried ones. In modern societies Durkheim found altruistic suicide mainly among army officers, and gave the fatalistic type, that of slaves and prisoners of war, only a footnote.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saw that suicides increase during economic crises and also during booms. This is anomie, a period of expansion in which society no longer sets a limit on aspirations, what he called the mal de l'infini. According to Treccani, he saw it as the greatest danger to social stability.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Elementary Forms of Religious Life, Durkheim studies the totemism of Aboriginal Australians, the simplest religion known at the time. Religious thought splits the world into sacred and profane. As the IEP reads him, religion is society worshipping itself, and ritual renews the group's collective strength.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Anomic suicide comes when society stops setting a limit on desires and people's expectations no longer match reality. A second question for the class: which kind of law goes with organic solidarity?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mind map, a five-question quiz, the flashcards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Emile Durkheim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Social facts, solidarity, anomie, suicide and religion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FRANCE, 1897</a:t>
            </a:r>
            <a:endParaRPr lang="en-US" sz="1300" dirty="0"/>
          </a:p>
        </p:txBody>
      </p:sp>
      <p:sp>
        <p:nvSpPr>
          <p:cNvPr id="3" name="Shape 1"/>
          <p:cNvSpPr/>
          <p:nvPr/>
        </p:nvSpPr>
        <p:spPr>
          <a:xfrm>
            <a:off x="4136695" y="1737208"/>
            <a:ext cx="305496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would a sociologist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study something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personal as suicide?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1893 TO 1912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Social facts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kinds of solidarity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Anomie and suicide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religion begins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ÉPINAL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Émile Durkheim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1858-1917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Bordeaux, first sociology courses (IEP)</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Division of Labour in Society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Suicide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Elementary Forms of Religious Life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Social facts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is already in place when we are born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DURKHEIM'S OWN EXAMPLES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Language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Speaking French in France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You have no real choice in practice.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Money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Paying in legal currency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rule the individual has to follow.</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Beliefs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faith a child is born into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Already in place before the believer's birth.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Two kinds of solidarity</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holds a society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DIVISION OF LABOUR, 1893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Mechanical solidarity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RESTS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People who are alike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Repressive, criminal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Organic solidarity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RESTS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Interdependent functions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Restitutive, civil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places the second type in modern European society.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Crime is just a sickness of society.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Durkheim argued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society can be entirely free of crime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certain amount is normal, and an excessive rate is one abnormal form.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Anomie and suicide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Integration and regulation as two measures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SUICIDE, 1897</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Integration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EGOISTIC</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Ties too weak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ALTRUISTIC</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Ties too strong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Regulation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ANOMIC</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Desires with no ceiling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FATALISTIC</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Oppressive discipline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Suicides become more frequent toward the extremes of each pair.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CRISES AND BOOMS</a:t>
            </a:r>
            <a:endParaRPr lang="en-US" sz="1300" dirty="0"/>
          </a:p>
        </p:txBody>
      </p:sp>
      <p:sp>
        <p:nvSpPr>
          <p:cNvPr id="3" name="Shape 1"/>
          <p:cNvSpPr/>
          <p:nvPr/>
        </p:nvSpPr>
        <p:spPr>
          <a:xfrm>
            <a:off x="2698344" y="1737208"/>
            <a:ext cx="23525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suicides rise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the economy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growing?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religion begins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Elementary Forms, 1912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AMONG ABORIGINAL AUSTRALIANS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Sacred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Set apart, forbidden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Profane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Kept away from it</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group gathers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a religious rite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Collective effervescence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shared excitement</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Religion is born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gains legitimacy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anomic suicide linked 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Integration strong enough to demand self-sacrifice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Desires and aspirations society no longer limits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Oppressive discipline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recaplica.com/en/history/emile-durkheim/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Treccani · Encyclopedia.com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Emile Durkheim: Theory, Social Facts and Anomie — Recap</dc:title>
  <dc:subject>PptxGenJS Presentation</dc:subject>
  <dc:creator>Recaplica</dc:creator>
  <cp:lastModifiedBy>Recaplica</cp:lastModifiedBy>
  <cp:revision>1</cp:revision>
  <dcterms:created xsi:type="dcterms:W3CDTF">2026-10-23T00:39:51Z</dcterms:created>
  <dcterms:modified xsi:type="dcterms:W3CDTF">2026-10-23T00:39:51Z</dcterms:modified>
</cp:coreProperties>
</file>